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68" r:id="rId1"/>
  </p:sldMasterIdLst>
  <p:sldIdLst>
    <p:sldId id="257" r:id="rId2"/>
    <p:sldId id="258" r:id="rId3"/>
    <p:sldId id="259" r:id="rId4"/>
    <p:sldId id="260" r:id="rId5"/>
    <p:sldId id="261" r:id="rId6"/>
    <p:sldId id="262" r:id="rId7"/>
    <p:sldId id="263" r:id="rId8"/>
    <p:sldId id="264" r:id="rId9"/>
    <p:sldId id="265" r:id="rId10"/>
    <p:sldId id="267" r:id="rId11"/>
    <p:sldId id="266" r:id="rId12"/>
    <p:sldId id="269" r:id="rId13"/>
    <p:sldId id="268" r:id="rId14"/>
  </p:sldIdLst>
  <p:sldSz cx="16256000" cy="9144000"/>
  <p:notesSz cx="6858000" cy="9144000"/>
  <p:defaultTextStyle>
    <a:defPPr>
      <a:defRPr lang="en-US"/>
    </a:defPPr>
    <a:lvl1pPr algn="ctr" rtl="0" fontAlgn="base">
      <a:spcBef>
        <a:spcPct val="0"/>
      </a:spcBef>
      <a:spcAft>
        <a:spcPct val="0"/>
      </a:spcAft>
      <a:defRPr sz="3600" kern="1200">
        <a:solidFill>
          <a:srgbClr val="000000"/>
        </a:solidFill>
        <a:latin typeface="Gill Sans" charset="0"/>
        <a:ea typeface="Heiti SC Light" charset="0"/>
        <a:cs typeface="Heiti SC Light" charset="0"/>
        <a:sym typeface="Gill Sans" charset="0"/>
      </a:defRPr>
    </a:lvl1pPr>
    <a:lvl2pPr marL="457200" algn="ctr" rtl="0" fontAlgn="base">
      <a:spcBef>
        <a:spcPct val="0"/>
      </a:spcBef>
      <a:spcAft>
        <a:spcPct val="0"/>
      </a:spcAft>
      <a:defRPr sz="3600" kern="1200">
        <a:solidFill>
          <a:srgbClr val="000000"/>
        </a:solidFill>
        <a:latin typeface="Gill Sans" charset="0"/>
        <a:ea typeface="Heiti SC Light" charset="0"/>
        <a:cs typeface="Heiti SC Light" charset="0"/>
        <a:sym typeface="Gill Sans" charset="0"/>
      </a:defRPr>
    </a:lvl2pPr>
    <a:lvl3pPr marL="914400" algn="ctr" rtl="0" fontAlgn="base">
      <a:spcBef>
        <a:spcPct val="0"/>
      </a:spcBef>
      <a:spcAft>
        <a:spcPct val="0"/>
      </a:spcAft>
      <a:defRPr sz="3600" kern="1200">
        <a:solidFill>
          <a:srgbClr val="000000"/>
        </a:solidFill>
        <a:latin typeface="Gill Sans" charset="0"/>
        <a:ea typeface="Heiti SC Light" charset="0"/>
        <a:cs typeface="Heiti SC Light" charset="0"/>
        <a:sym typeface="Gill Sans" charset="0"/>
      </a:defRPr>
    </a:lvl3pPr>
    <a:lvl4pPr marL="1371600" algn="ctr" rtl="0" fontAlgn="base">
      <a:spcBef>
        <a:spcPct val="0"/>
      </a:spcBef>
      <a:spcAft>
        <a:spcPct val="0"/>
      </a:spcAft>
      <a:defRPr sz="3600" kern="1200">
        <a:solidFill>
          <a:srgbClr val="000000"/>
        </a:solidFill>
        <a:latin typeface="Gill Sans" charset="0"/>
        <a:ea typeface="Heiti SC Light" charset="0"/>
        <a:cs typeface="Heiti SC Light" charset="0"/>
        <a:sym typeface="Gill Sans" charset="0"/>
      </a:defRPr>
    </a:lvl4pPr>
    <a:lvl5pPr marL="1828800" algn="ctr" rtl="0" fontAlgn="base">
      <a:spcBef>
        <a:spcPct val="0"/>
      </a:spcBef>
      <a:spcAft>
        <a:spcPct val="0"/>
      </a:spcAft>
      <a:defRPr sz="3600" kern="1200">
        <a:solidFill>
          <a:srgbClr val="000000"/>
        </a:solidFill>
        <a:latin typeface="Gill Sans" charset="0"/>
        <a:ea typeface="Heiti SC Light" charset="0"/>
        <a:cs typeface="Heiti SC Light" charset="0"/>
        <a:sym typeface="Gill Sans" charset="0"/>
      </a:defRPr>
    </a:lvl5pPr>
    <a:lvl6pPr marL="2286000" algn="l" defTabSz="457200" rtl="0" eaLnBrk="1" latinLnBrk="0" hangingPunct="1">
      <a:defRPr sz="3600" kern="1200">
        <a:solidFill>
          <a:srgbClr val="000000"/>
        </a:solidFill>
        <a:latin typeface="Gill Sans" charset="0"/>
        <a:ea typeface="Heiti SC Light" charset="0"/>
        <a:cs typeface="Heiti SC Light" charset="0"/>
        <a:sym typeface="Gill Sans" charset="0"/>
      </a:defRPr>
    </a:lvl6pPr>
    <a:lvl7pPr marL="2743200" algn="l" defTabSz="457200" rtl="0" eaLnBrk="1" latinLnBrk="0" hangingPunct="1">
      <a:defRPr sz="3600" kern="1200">
        <a:solidFill>
          <a:srgbClr val="000000"/>
        </a:solidFill>
        <a:latin typeface="Gill Sans" charset="0"/>
        <a:ea typeface="Heiti SC Light" charset="0"/>
        <a:cs typeface="Heiti SC Light" charset="0"/>
        <a:sym typeface="Gill Sans" charset="0"/>
      </a:defRPr>
    </a:lvl7pPr>
    <a:lvl8pPr marL="3200400" algn="l" defTabSz="457200" rtl="0" eaLnBrk="1" latinLnBrk="0" hangingPunct="1">
      <a:defRPr sz="3600" kern="1200">
        <a:solidFill>
          <a:srgbClr val="000000"/>
        </a:solidFill>
        <a:latin typeface="Gill Sans" charset="0"/>
        <a:ea typeface="Heiti SC Light" charset="0"/>
        <a:cs typeface="Heiti SC Light" charset="0"/>
        <a:sym typeface="Gill Sans" charset="0"/>
      </a:defRPr>
    </a:lvl8pPr>
    <a:lvl9pPr marL="3657600" algn="l" defTabSz="457200" rtl="0" eaLnBrk="1" latinLnBrk="0" hangingPunct="1">
      <a:defRPr sz="3600" kern="1200">
        <a:solidFill>
          <a:srgbClr val="000000"/>
        </a:solidFill>
        <a:latin typeface="Gill Sans" charset="0"/>
        <a:ea typeface="Heiti SC Light" charset="0"/>
        <a:cs typeface="Heiti SC Light"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528" y="-78"/>
      </p:cViewPr>
      <p:guideLst>
        <p:guide orient="horz" pos="2880"/>
        <p:guide pos="5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1">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stretch>
            <a:fillRect/>
          </a:stretch>
        </p:blipFill>
        <p:spPr>
          <a:xfrm>
            <a:off x="0" y="0"/>
            <a:ext cx="16256000" cy="9144000"/>
          </a:xfrm>
          <a:prstGeom prst="rect">
            <a:avLst/>
          </a:prstGeom>
        </p:spPr>
      </p:pic>
      <p:pic>
        <p:nvPicPr>
          <p:cNvPr id="11" name="Imagen 10"/>
          <p:cNvPicPr>
            <a:picLocks noChangeAspect="1"/>
          </p:cNvPicPr>
          <p:nvPr userDrawn="1"/>
        </p:nvPicPr>
        <p:blipFill>
          <a:blip r:embed="rId3"/>
          <a:stretch>
            <a:fillRect/>
          </a:stretch>
        </p:blipFill>
        <p:spPr>
          <a:xfrm>
            <a:off x="4305300" y="2627784"/>
            <a:ext cx="7645400" cy="2006600"/>
          </a:xfrm>
          <a:prstGeom prst="rect">
            <a:avLst/>
          </a:prstGeom>
        </p:spPr>
      </p:pic>
      <p:sp>
        <p:nvSpPr>
          <p:cNvPr id="2" name="Título 1"/>
          <p:cNvSpPr>
            <a:spLocks noGrp="1"/>
          </p:cNvSpPr>
          <p:nvPr>
            <p:ph type="title"/>
          </p:nvPr>
        </p:nvSpPr>
        <p:spPr>
          <a:xfrm>
            <a:off x="0" y="5746750"/>
            <a:ext cx="16256000" cy="1019026"/>
          </a:xfrm>
          <a:prstGeom prst="rect">
            <a:avLst/>
          </a:prstGeom>
        </p:spPr>
        <p:txBody>
          <a:bodyPr vert="horz"/>
          <a:lstStyle>
            <a:lvl1pPr>
              <a:defRPr sz="4000" b="1" i="0">
                <a:latin typeface="Arial"/>
              </a:defRPr>
            </a:lvl1pPr>
          </a:lstStyle>
          <a:p>
            <a:r>
              <a:rPr lang="en-US" smtClean="0"/>
              <a:t>Click to edit Master title style</a:t>
            </a:r>
            <a:endParaRPr lang="es-ES"/>
          </a:p>
        </p:txBody>
      </p:sp>
      <p:sp>
        <p:nvSpPr>
          <p:cNvPr id="6" name="Marcador de texto 5"/>
          <p:cNvSpPr>
            <a:spLocks noGrp="1"/>
          </p:cNvSpPr>
          <p:nvPr>
            <p:ph type="body" sz="quarter" idx="10"/>
          </p:nvPr>
        </p:nvSpPr>
        <p:spPr>
          <a:xfrm>
            <a:off x="0" y="6765776"/>
            <a:ext cx="16256000" cy="1500337"/>
          </a:xfrm>
          <a:prstGeom prst="rect">
            <a:avLst/>
          </a:prstGeom>
        </p:spPr>
        <p:txBody>
          <a:bodyPr vert="horz"/>
          <a:lstStyle>
            <a:lvl1pPr marL="0" indent="0" algn="ctr">
              <a:buFontTx/>
              <a:buNone/>
              <a:defRPr sz="3000" baseline="0">
                <a:latin typeface="Arial"/>
              </a:defRPr>
            </a:lvl1pPr>
            <a:lvl2pPr marL="457200" indent="0" algn="ctr">
              <a:buFontTx/>
              <a:buNone/>
              <a:defRPr sz="3000" baseline="0">
                <a:latin typeface="Arial"/>
              </a:defRPr>
            </a:lvl2pPr>
            <a:lvl3pPr marL="914400" indent="0" algn="ctr">
              <a:buFontTx/>
              <a:buNone/>
              <a:defRPr sz="3000" baseline="0">
                <a:latin typeface="Arial"/>
              </a:defRPr>
            </a:lvl3pPr>
            <a:lvl4pPr marL="1371600" indent="0" algn="ctr">
              <a:buFontTx/>
              <a:buNone/>
              <a:defRPr sz="3000" baseline="0">
                <a:latin typeface="Arial"/>
              </a:defRPr>
            </a:lvl4pPr>
            <a:lvl5pPr algn="ctr">
              <a:buFontTx/>
              <a:buNone/>
              <a:defRPr sz="3000" baseline="0">
                <a:latin typeface="Aria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75516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stretch>
            <a:fillRect/>
          </a:stretch>
        </p:blipFill>
        <p:spPr>
          <a:xfrm>
            <a:off x="0" y="0"/>
            <a:ext cx="16256000" cy="9144000"/>
          </a:xfrm>
          <a:prstGeom prst="rect">
            <a:avLst/>
          </a:prstGeom>
        </p:spPr>
      </p:pic>
      <p:sp>
        <p:nvSpPr>
          <p:cNvPr id="3" name="Rectángulo redondeado 2"/>
          <p:cNvSpPr/>
          <p:nvPr userDrawn="1"/>
        </p:nvSpPr>
        <p:spPr>
          <a:xfrm>
            <a:off x="-728984" y="467544"/>
            <a:ext cx="1743614" cy="936104"/>
          </a:xfrm>
          <a:prstGeom prst="roundRect">
            <a:avLst/>
          </a:prstGeom>
          <a:solidFill>
            <a:srgbClr val="11A5FF">
              <a:alpha val="18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 name="Marcador de texto 6"/>
          <p:cNvSpPr>
            <a:spLocks noGrp="1"/>
          </p:cNvSpPr>
          <p:nvPr>
            <p:ph type="body" sz="quarter" idx="11"/>
          </p:nvPr>
        </p:nvSpPr>
        <p:spPr>
          <a:xfrm>
            <a:off x="63079" y="467544"/>
            <a:ext cx="792113" cy="936104"/>
          </a:xfrm>
          <a:prstGeom prst="rect">
            <a:avLst/>
          </a:prstGeom>
        </p:spPr>
        <p:txBody>
          <a:bodyPr vert="horz" lIns="0" tIns="0" rIns="0" bIns="0" anchor="ctr" anchorCtr="0"/>
          <a:lstStyle>
            <a:lvl1pPr marL="0" indent="0" algn="r">
              <a:buFontTx/>
              <a:buNone/>
              <a:defRPr b="1" i="0" baseline="0">
                <a:solidFill>
                  <a:srgbClr val="11A5FF"/>
                </a:solidFill>
                <a:latin typeface="Arial"/>
              </a:defRPr>
            </a:lvl1pPr>
            <a:lvl2pPr marL="457200" indent="0">
              <a:buFontTx/>
              <a:buNone/>
              <a:defRPr b="1" i="0" baseline="0">
                <a:solidFill>
                  <a:srgbClr val="11A5FF"/>
                </a:solidFill>
                <a:latin typeface="Arial"/>
              </a:defRPr>
            </a:lvl2pPr>
            <a:lvl3pPr marL="914400" indent="0">
              <a:buFontTx/>
              <a:buNone/>
              <a:defRPr b="1" i="0" baseline="0">
                <a:solidFill>
                  <a:srgbClr val="11A5FF"/>
                </a:solidFill>
                <a:latin typeface="Arial"/>
              </a:defRPr>
            </a:lvl3pPr>
            <a:lvl4pPr marL="1371600" indent="0">
              <a:buFontTx/>
              <a:buNone/>
              <a:defRPr b="1" i="0" baseline="0">
                <a:solidFill>
                  <a:srgbClr val="11A5FF"/>
                </a:solidFill>
                <a:latin typeface="Arial"/>
              </a:defRPr>
            </a:lvl4pPr>
            <a:lvl5pPr>
              <a:buFontTx/>
              <a:buNone/>
              <a:defRPr b="1" i="0" baseline="0">
                <a:solidFill>
                  <a:srgbClr val="11A5FF"/>
                </a:solidFill>
                <a:latin typeface="Arial"/>
              </a:defRPr>
            </a:lvl5pPr>
          </a:lstStyle>
          <a:p>
            <a:pPr lvl="0"/>
            <a:r>
              <a:rPr lang="en-US" smtClean="0"/>
              <a:t>Click to edit Master text styles</a:t>
            </a:r>
          </a:p>
        </p:txBody>
      </p:sp>
      <p:sp>
        <p:nvSpPr>
          <p:cNvPr id="5" name="Título 1"/>
          <p:cNvSpPr>
            <a:spLocks noGrp="1"/>
          </p:cNvSpPr>
          <p:nvPr>
            <p:ph type="title"/>
          </p:nvPr>
        </p:nvSpPr>
        <p:spPr>
          <a:xfrm>
            <a:off x="1359248" y="366713"/>
            <a:ext cx="13825536" cy="604887"/>
          </a:xfrm>
          <a:prstGeom prst="rect">
            <a:avLst/>
          </a:prstGeom>
        </p:spPr>
        <p:txBody>
          <a:bodyPr vert="horz" lIns="0" tIns="0" rIns="0" bIns="0"/>
          <a:lstStyle>
            <a:lvl1pPr algn="l">
              <a:defRPr sz="3000" b="1" i="0" baseline="0">
                <a:solidFill>
                  <a:srgbClr val="11A5FF"/>
                </a:solidFill>
                <a:latin typeface="Arial"/>
              </a:defRPr>
            </a:lvl1pPr>
          </a:lstStyle>
          <a:p>
            <a:r>
              <a:rPr lang="en-US" smtClean="0"/>
              <a:t>Click to edit Master title style</a:t>
            </a:r>
            <a:endParaRPr lang="es-ES" dirty="0"/>
          </a:p>
        </p:txBody>
      </p:sp>
      <p:sp>
        <p:nvSpPr>
          <p:cNvPr id="6" name="Marcador de texto 3"/>
          <p:cNvSpPr>
            <a:spLocks noGrp="1"/>
          </p:cNvSpPr>
          <p:nvPr>
            <p:ph type="body" sz="quarter" idx="10"/>
          </p:nvPr>
        </p:nvSpPr>
        <p:spPr>
          <a:xfrm>
            <a:off x="1359248" y="1043435"/>
            <a:ext cx="13825536" cy="576237"/>
          </a:xfrm>
          <a:prstGeom prst="rect">
            <a:avLst/>
          </a:prstGeom>
        </p:spPr>
        <p:txBody>
          <a:bodyPr vert="horz" lIns="0" tIns="0" rIns="0" bIns="0"/>
          <a:lstStyle>
            <a:lvl1pPr marL="0" indent="0">
              <a:buFontTx/>
              <a:buNone/>
              <a:defRPr sz="2000">
                <a:solidFill>
                  <a:schemeClr val="tx2">
                    <a:lumMod val="75000"/>
                  </a:schemeClr>
                </a:solidFill>
                <a:latin typeface="Arial"/>
              </a:defRPr>
            </a:lvl1pPr>
            <a:lvl2pPr marL="457200" indent="0">
              <a:buFontTx/>
              <a:buNone/>
              <a:defRPr sz="2000">
                <a:solidFill>
                  <a:schemeClr val="tx2">
                    <a:lumMod val="75000"/>
                  </a:schemeClr>
                </a:solidFill>
                <a:latin typeface="Arial"/>
              </a:defRPr>
            </a:lvl2pPr>
            <a:lvl3pPr marL="914400" indent="0">
              <a:buFontTx/>
              <a:buNone/>
              <a:defRPr sz="2000">
                <a:solidFill>
                  <a:schemeClr val="tx2">
                    <a:lumMod val="75000"/>
                  </a:schemeClr>
                </a:solidFill>
                <a:latin typeface="Arial"/>
              </a:defRPr>
            </a:lvl3pPr>
            <a:lvl4pPr marL="1371600" indent="0">
              <a:buFontTx/>
              <a:buNone/>
              <a:defRPr sz="2000">
                <a:solidFill>
                  <a:schemeClr val="tx2">
                    <a:lumMod val="75000"/>
                  </a:schemeClr>
                </a:solidFill>
                <a:latin typeface="Arial"/>
              </a:defRPr>
            </a:lvl4pPr>
            <a:lvl5pPr>
              <a:buFontTx/>
              <a:buNone/>
              <a:defRPr sz="2000">
                <a:solidFill>
                  <a:schemeClr val="tx2">
                    <a:lumMod val="75000"/>
                  </a:schemeClr>
                </a:solidFill>
                <a:latin typeface="Arial"/>
              </a:defRPr>
            </a:lvl5pPr>
          </a:lstStyle>
          <a:p>
            <a:pPr lvl="0"/>
            <a:r>
              <a:rPr lang="en-US" smtClean="0"/>
              <a:t>Click to edit Master text styles</a:t>
            </a:r>
          </a:p>
        </p:txBody>
      </p:sp>
      <p:cxnSp>
        <p:nvCxnSpPr>
          <p:cNvPr id="7" name="Conector recto 6"/>
          <p:cNvCxnSpPr/>
          <p:nvPr userDrawn="1"/>
        </p:nvCxnSpPr>
        <p:spPr>
          <a:xfrm>
            <a:off x="1359248" y="971600"/>
            <a:ext cx="14896752" cy="0"/>
          </a:xfrm>
          <a:prstGeom prst="line">
            <a:avLst/>
          </a:prstGeom>
          <a:ln>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4630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1b">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2"/>
          <a:stretch>
            <a:fillRect/>
          </a:stretch>
        </p:blipFill>
        <p:spPr>
          <a:xfrm>
            <a:off x="0" y="0"/>
            <a:ext cx="16256000" cy="9144000"/>
          </a:xfrm>
          <a:prstGeom prst="rect">
            <a:avLst/>
          </a:prstGeom>
        </p:spPr>
      </p:pic>
      <p:pic>
        <p:nvPicPr>
          <p:cNvPr id="9" name="Imagen 8"/>
          <p:cNvPicPr>
            <a:picLocks noChangeAspect="1"/>
          </p:cNvPicPr>
          <p:nvPr userDrawn="1"/>
        </p:nvPicPr>
        <p:blipFill>
          <a:blip r:embed="rId3"/>
          <a:stretch>
            <a:fillRect/>
          </a:stretch>
        </p:blipFill>
        <p:spPr>
          <a:xfrm>
            <a:off x="4305300" y="2627784"/>
            <a:ext cx="7645400" cy="2006600"/>
          </a:xfrm>
          <a:prstGeom prst="rect">
            <a:avLst/>
          </a:prstGeom>
        </p:spPr>
      </p:pic>
      <p:sp>
        <p:nvSpPr>
          <p:cNvPr id="2" name="Título 1"/>
          <p:cNvSpPr>
            <a:spLocks noGrp="1"/>
          </p:cNvSpPr>
          <p:nvPr>
            <p:ph type="title"/>
          </p:nvPr>
        </p:nvSpPr>
        <p:spPr>
          <a:xfrm>
            <a:off x="-1" y="5746749"/>
            <a:ext cx="16256001" cy="1008063"/>
          </a:xfrm>
          <a:prstGeom prst="rect">
            <a:avLst/>
          </a:prstGeom>
        </p:spPr>
        <p:txBody>
          <a:bodyPr vert="horz"/>
          <a:lstStyle>
            <a:lvl1pPr>
              <a:defRPr sz="4000" b="1" i="0">
                <a:latin typeface="Arial"/>
              </a:defRPr>
            </a:lvl1pPr>
          </a:lstStyle>
          <a:p>
            <a:r>
              <a:rPr lang="en-US" smtClean="0"/>
              <a:t>Click to edit Master title style</a:t>
            </a:r>
            <a:endParaRPr lang="es-ES" dirty="0"/>
          </a:p>
        </p:txBody>
      </p:sp>
      <p:sp>
        <p:nvSpPr>
          <p:cNvPr id="4" name="Marcador de texto 3"/>
          <p:cNvSpPr>
            <a:spLocks noGrp="1"/>
          </p:cNvSpPr>
          <p:nvPr>
            <p:ph type="body" sz="quarter" idx="10"/>
          </p:nvPr>
        </p:nvSpPr>
        <p:spPr>
          <a:xfrm>
            <a:off x="1" y="6754813"/>
            <a:ext cx="16256000" cy="1511300"/>
          </a:xfrm>
          <a:prstGeom prst="rect">
            <a:avLst/>
          </a:prstGeom>
        </p:spPr>
        <p:txBody>
          <a:bodyPr vert="horz"/>
          <a:lstStyle>
            <a:lvl1pPr marL="0" indent="0" algn="ctr">
              <a:buFontTx/>
              <a:buNone/>
              <a:defRPr sz="3000">
                <a:latin typeface="Arial"/>
              </a:defRPr>
            </a:lvl1pPr>
            <a:lvl2pPr marL="457200" indent="0">
              <a:buFontTx/>
              <a:buNone/>
              <a:defRPr sz="3000">
                <a:latin typeface="Arial"/>
              </a:defRPr>
            </a:lvl2pPr>
            <a:lvl3pPr marL="914400" indent="0">
              <a:buFontTx/>
              <a:buNone/>
              <a:defRPr sz="3000">
                <a:latin typeface="Arial"/>
              </a:defRPr>
            </a:lvl3pPr>
            <a:lvl4pPr marL="1371600" indent="0">
              <a:buFontTx/>
              <a:buNone/>
              <a:defRPr sz="3000">
                <a:latin typeface="Arial"/>
              </a:defRPr>
            </a:lvl4pPr>
            <a:lvl5pPr>
              <a:buFontTx/>
              <a:buNone/>
              <a:defRPr sz="3000">
                <a:latin typeface="Arial"/>
              </a:defRPr>
            </a:lvl5pPr>
          </a:lstStyle>
          <a:p>
            <a:pPr lvl="0"/>
            <a:r>
              <a:rPr lang="en-US" smtClean="0"/>
              <a:t>Click to edit Master text styles</a:t>
            </a:r>
          </a:p>
        </p:txBody>
      </p:sp>
    </p:spTree>
    <p:extLst>
      <p:ext uri="{BB962C8B-B14F-4D97-AF65-F5344CB8AC3E}">
        <p14:creationId xmlns:p14="http://schemas.microsoft.com/office/powerpoint/2010/main" val="2496119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a 2">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0"/>
            <a:ext cx="16256000" cy="9144000"/>
          </a:xfrm>
          <a:prstGeom prst="rect">
            <a:avLst/>
          </a:prstGeom>
        </p:spPr>
      </p:pic>
      <p:sp>
        <p:nvSpPr>
          <p:cNvPr id="2" name="Título 1"/>
          <p:cNvSpPr>
            <a:spLocks noGrp="1"/>
          </p:cNvSpPr>
          <p:nvPr>
            <p:ph type="title"/>
          </p:nvPr>
        </p:nvSpPr>
        <p:spPr>
          <a:xfrm>
            <a:off x="0" y="3563888"/>
            <a:ext cx="16256000" cy="1146373"/>
          </a:xfrm>
          <a:prstGeom prst="rect">
            <a:avLst/>
          </a:prstGeom>
        </p:spPr>
        <p:txBody>
          <a:bodyPr vert="horz"/>
          <a:lstStyle>
            <a:lvl1pPr algn="ctr">
              <a:buFontTx/>
              <a:buNone/>
              <a:defRPr sz="5200" b="1" i="0">
                <a:latin typeface="Arial"/>
              </a:defRPr>
            </a:lvl1pPr>
          </a:lstStyle>
          <a:p>
            <a:r>
              <a:rPr lang="en-US" smtClean="0"/>
              <a:t>Click to edit Master title style</a:t>
            </a:r>
            <a:endParaRPr lang="es-ES" dirty="0"/>
          </a:p>
        </p:txBody>
      </p:sp>
      <p:sp>
        <p:nvSpPr>
          <p:cNvPr id="7" name="Marcador de texto 6"/>
          <p:cNvSpPr>
            <a:spLocks noGrp="1"/>
          </p:cNvSpPr>
          <p:nvPr>
            <p:ph type="body" sz="quarter" idx="10"/>
          </p:nvPr>
        </p:nvSpPr>
        <p:spPr>
          <a:xfrm>
            <a:off x="0" y="4932040"/>
            <a:ext cx="16256000" cy="1219756"/>
          </a:xfrm>
          <a:prstGeom prst="rect">
            <a:avLst/>
          </a:prstGeom>
        </p:spPr>
        <p:txBody>
          <a:bodyPr vert="horz"/>
          <a:lstStyle>
            <a:lvl1pPr marL="0" indent="0" algn="ctr">
              <a:buFontTx/>
              <a:buNone/>
              <a:defRPr sz="3000">
                <a:latin typeface="Arial"/>
              </a:defRPr>
            </a:lvl1pPr>
            <a:lvl2pPr marL="457200" indent="0" algn="ctr">
              <a:buFontTx/>
              <a:buNone/>
              <a:defRPr sz="3000">
                <a:latin typeface="Arial"/>
              </a:defRPr>
            </a:lvl2pPr>
            <a:lvl3pPr marL="914400" indent="0" algn="ctr">
              <a:buFontTx/>
              <a:buNone/>
              <a:defRPr sz="3000">
                <a:latin typeface="Arial"/>
              </a:defRPr>
            </a:lvl3pPr>
            <a:lvl4pPr marL="1371600" indent="0" algn="ctr">
              <a:buFontTx/>
              <a:buNone/>
              <a:defRPr sz="3000">
                <a:latin typeface="Arial"/>
              </a:defRPr>
            </a:lvl4pPr>
            <a:lvl5pPr algn="ctr">
              <a:buFontTx/>
              <a:buNone/>
              <a:defRPr sz="3000">
                <a:latin typeface="Arial"/>
              </a:defRPr>
            </a:lvl5pPr>
          </a:lstStyle>
          <a:p>
            <a:pPr lvl="0"/>
            <a:r>
              <a:rPr lang="en-US" smtClean="0"/>
              <a:t>Click to edit Master text styles</a:t>
            </a:r>
          </a:p>
        </p:txBody>
      </p:sp>
    </p:spTree>
    <p:extLst>
      <p:ext uri="{BB962C8B-B14F-4D97-AF65-F5344CB8AC3E}">
        <p14:creationId xmlns:p14="http://schemas.microsoft.com/office/powerpoint/2010/main" val="1166879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paradora 1">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0"/>
            <a:ext cx="16256000" cy="9144000"/>
          </a:xfrm>
          <a:prstGeom prst="rect">
            <a:avLst/>
          </a:prstGeom>
        </p:spPr>
      </p:pic>
      <p:sp>
        <p:nvSpPr>
          <p:cNvPr id="2" name="Título 1"/>
          <p:cNvSpPr>
            <a:spLocks noGrp="1"/>
          </p:cNvSpPr>
          <p:nvPr>
            <p:ph type="title"/>
          </p:nvPr>
        </p:nvSpPr>
        <p:spPr>
          <a:xfrm>
            <a:off x="783184" y="5220072"/>
            <a:ext cx="14630400" cy="1524000"/>
          </a:xfrm>
          <a:prstGeom prst="rect">
            <a:avLst/>
          </a:prstGeom>
        </p:spPr>
        <p:txBody>
          <a:bodyPr vert="horz"/>
          <a:lstStyle>
            <a:lvl1pPr algn="l">
              <a:defRPr b="1" i="0" baseline="0">
                <a:latin typeface="Arial"/>
              </a:defRPr>
            </a:lvl1pPr>
          </a:lstStyle>
          <a:p>
            <a:r>
              <a:rPr lang="en-US" smtClean="0"/>
              <a:t>Click to edit Master title style</a:t>
            </a:r>
            <a:endParaRPr lang="es-ES" dirty="0"/>
          </a:p>
        </p:txBody>
      </p:sp>
      <p:sp>
        <p:nvSpPr>
          <p:cNvPr id="8" name="Marcador de texto 7"/>
          <p:cNvSpPr>
            <a:spLocks noGrp="1"/>
          </p:cNvSpPr>
          <p:nvPr>
            <p:ph type="body" sz="quarter" idx="10"/>
          </p:nvPr>
        </p:nvSpPr>
        <p:spPr>
          <a:xfrm>
            <a:off x="783184" y="3779912"/>
            <a:ext cx="14833624" cy="1368624"/>
          </a:xfrm>
          <a:prstGeom prst="rect">
            <a:avLst/>
          </a:prstGeom>
        </p:spPr>
        <p:txBody>
          <a:bodyPr vert="horz" lIns="0" tIns="0" rIns="0" bIns="0" anchor="t" anchorCtr="0"/>
          <a:lstStyle>
            <a:lvl1pPr marL="0" indent="0">
              <a:buFontTx/>
              <a:buNone/>
              <a:defRPr sz="9000" b="1" i="0">
                <a:solidFill>
                  <a:srgbClr val="11A5FF"/>
                </a:solidFill>
                <a:latin typeface="Arial"/>
              </a:defRPr>
            </a:lvl1pPr>
            <a:lvl2pPr marL="457200" indent="0">
              <a:buFontTx/>
              <a:buNone/>
              <a:defRPr sz="9000" b="1" i="0">
                <a:solidFill>
                  <a:srgbClr val="11A5FF"/>
                </a:solidFill>
                <a:latin typeface="Arial"/>
              </a:defRPr>
            </a:lvl2pPr>
            <a:lvl3pPr marL="914400" indent="0">
              <a:buFontTx/>
              <a:buNone/>
              <a:defRPr sz="9000" b="1" i="0">
                <a:solidFill>
                  <a:srgbClr val="11A5FF"/>
                </a:solidFill>
                <a:latin typeface="Arial"/>
              </a:defRPr>
            </a:lvl3pPr>
            <a:lvl4pPr marL="1371600" indent="0">
              <a:buFontTx/>
              <a:buNone/>
              <a:defRPr sz="9000" b="1" i="0">
                <a:solidFill>
                  <a:srgbClr val="11A5FF"/>
                </a:solidFill>
                <a:latin typeface="Arial"/>
              </a:defRPr>
            </a:lvl4pPr>
            <a:lvl5pPr>
              <a:buFontTx/>
              <a:buNone/>
              <a:defRPr sz="9000" b="1" i="0">
                <a:solidFill>
                  <a:srgbClr val="11A5FF"/>
                </a:solidFill>
                <a:latin typeface="Arial"/>
              </a:defRPr>
            </a:lvl5pPr>
          </a:lstStyle>
          <a:p>
            <a:pPr lvl="0"/>
            <a:r>
              <a:rPr lang="en-US" smtClean="0"/>
              <a:t>Click to edit Master text styles</a:t>
            </a:r>
          </a:p>
        </p:txBody>
      </p:sp>
    </p:spTree>
    <p:extLst>
      <p:ext uri="{BB962C8B-B14F-4D97-AF65-F5344CB8AC3E}">
        <p14:creationId xmlns:p14="http://schemas.microsoft.com/office/powerpoint/2010/main" val="3997174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paradora 2">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stretch>
            <a:fillRect/>
          </a:stretch>
        </p:blipFill>
        <p:spPr>
          <a:xfrm>
            <a:off x="0" y="0"/>
            <a:ext cx="16256000" cy="9144000"/>
          </a:xfrm>
          <a:prstGeom prst="rect">
            <a:avLst/>
          </a:prstGeom>
        </p:spPr>
      </p:pic>
      <p:sp>
        <p:nvSpPr>
          <p:cNvPr id="4" name="Título 1"/>
          <p:cNvSpPr>
            <a:spLocks noGrp="1"/>
          </p:cNvSpPr>
          <p:nvPr>
            <p:ph type="title"/>
          </p:nvPr>
        </p:nvSpPr>
        <p:spPr>
          <a:xfrm>
            <a:off x="783184" y="5220072"/>
            <a:ext cx="14630400" cy="1524000"/>
          </a:xfrm>
          <a:prstGeom prst="rect">
            <a:avLst/>
          </a:prstGeom>
        </p:spPr>
        <p:txBody>
          <a:bodyPr vert="horz"/>
          <a:lstStyle>
            <a:lvl1pPr algn="l">
              <a:defRPr b="1" i="0" baseline="0">
                <a:latin typeface="Arial"/>
              </a:defRPr>
            </a:lvl1pPr>
          </a:lstStyle>
          <a:p>
            <a:r>
              <a:rPr lang="en-US" smtClean="0"/>
              <a:t>Click to edit Master title style</a:t>
            </a:r>
            <a:endParaRPr lang="es-ES" dirty="0"/>
          </a:p>
        </p:txBody>
      </p:sp>
      <p:sp>
        <p:nvSpPr>
          <p:cNvPr id="5" name="Marcador de texto 7"/>
          <p:cNvSpPr>
            <a:spLocks noGrp="1"/>
          </p:cNvSpPr>
          <p:nvPr>
            <p:ph type="body" sz="quarter" idx="10"/>
          </p:nvPr>
        </p:nvSpPr>
        <p:spPr>
          <a:xfrm>
            <a:off x="783184" y="3779912"/>
            <a:ext cx="14833624" cy="1368624"/>
          </a:xfrm>
          <a:prstGeom prst="rect">
            <a:avLst/>
          </a:prstGeom>
        </p:spPr>
        <p:txBody>
          <a:bodyPr vert="horz" lIns="0" tIns="0" rIns="0" bIns="0" anchor="t" anchorCtr="0"/>
          <a:lstStyle>
            <a:lvl1pPr marL="0" indent="0">
              <a:buFontTx/>
              <a:buNone/>
              <a:defRPr sz="9000" b="1" i="0">
                <a:solidFill>
                  <a:srgbClr val="11A5FF"/>
                </a:solidFill>
                <a:latin typeface="Arial"/>
              </a:defRPr>
            </a:lvl1pPr>
            <a:lvl2pPr marL="457200" indent="0">
              <a:buFontTx/>
              <a:buNone/>
              <a:defRPr sz="9000" b="1" i="0">
                <a:solidFill>
                  <a:srgbClr val="11A5FF"/>
                </a:solidFill>
                <a:latin typeface="Arial"/>
              </a:defRPr>
            </a:lvl2pPr>
            <a:lvl3pPr marL="914400" indent="0">
              <a:buFontTx/>
              <a:buNone/>
              <a:defRPr sz="9000" b="1" i="0">
                <a:solidFill>
                  <a:srgbClr val="11A5FF"/>
                </a:solidFill>
                <a:latin typeface="Arial"/>
              </a:defRPr>
            </a:lvl3pPr>
            <a:lvl4pPr marL="1371600" indent="0">
              <a:buFontTx/>
              <a:buNone/>
              <a:defRPr sz="9000" b="1" i="0">
                <a:solidFill>
                  <a:srgbClr val="11A5FF"/>
                </a:solidFill>
                <a:latin typeface="Arial"/>
              </a:defRPr>
            </a:lvl4pPr>
            <a:lvl5pPr>
              <a:buFontTx/>
              <a:buNone/>
              <a:defRPr sz="9000" b="1" i="0">
                <a:solidFill>
                  <a:srgbClr val="11A5FF"/>
                </a:solidFill>
                <a:latin typeface="Arial"/>
              </a:defRPr>
            </a:lvl5pPr>
          </a:lstStyle>
          <a:p>
            <a:pPr lvl="0"/>
            <a:r>
              <a:rPr lang="en-US" smtClean="0"/>
              <a:t>Click to edit Master text styles</a:t>
            </a:r>
          </a:p>
        </p:txBody>
      </p:sp>
    </p:spTree>
    <p:extLst>
      <p:ext uri="{BB962C8B-B14F-4D97-AF65-F5344CB8AC3E}">
        <p14:creationId xmlns:p14="http://schemas.microsoft.com/office/powerpoint/2010/main" val="2721897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dora 3">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stretch>
            <a:fillRect/>
          </a:stretch>
        </p:blipFill>
        <p:spPr>
          <a:xfrm>
            <a:off x="0" y="0"/>
            <a:ext cx="16256000" cy="9144000"/>
          </a:xfrm>
          <a:prstGeom prst="rect">
            <a:avLst/>
          </a:prstGeom>
        </p:spPr>
      </p:pic>
      <p:sp>
        <p:nvSpPr>
          <p:cNvPr id="4" name="Título 1"/>
          <p:cNvSpPr>
            <a:spLocks noGrp="1"/>
          </p:cNvSpPr>
          <p:nvPr>
            <p:ph type="title"/>
          </p:nvPr>
        </p:nvSpPr>
        <p:spPr>
          <a:xfrm>
            <a:off x="783184" y="5220072"/>
            <a:ext cx="14630400" cy="1524000"/>
          </a:xfrm>
          <a:prstGeom prst="rect">
            <a:avLst/>
          </a:prstGeom>
        </p:spPr>
        <p:txBody>
          <a:bodyPr vert="horz"/>
          <a:lstStyle>
            <a:lvl1pPr algn="l">
              <a:defRPr b="1" i="0" baseline="0">
                <a:latin typeface="Arial"/>
              </a:defRPr>
            </a:lvl1pPr>
          </a:lstStyle>
          <a:p>
            <a:r>
              <a:rPr lang="en-US" smtClean="0"/>
              <a:t>Click to edit Master title style</a:t>
            </a:r>
            <a:endParaRPr lang="es-ES" dirty="0"/>
          </a:p>
        </p:txBody>
      </p:sp>
      <p:sp>
        <p:nvSpPr>
          <p:cNvPr id="5" name="Marcador de texto 7"/>
          <p:cNvSpPr>
            <a:spLocks noGrp="1"/>
          </p:cNvSpPr>
          <p:nvPr>
            <p:ph type="body" sz="quarter" idx="10"/>
          </p:nvPr>
        </p:nvSpPr>
        <p:spPr>
          <a:xfrm>
            <a:off x="783184" y="3779912"/>
            <a:ext cx="14833624" cy="1368624"/>
          </a:xfrm>
          <a:prstGeom prst="rect">
            <a:avLst/>
          </a:prstGeom>
        </p:spPr>
        <p:txBody>
          <a:bodyPr vert="horz" lIns="0" tIns="0" rIns="0" bIns="0" anchor="t" anchorCtr="0"/>
          <a:lstStyle>
            <a:lvl1pPr marL="0" indent="0">
              <a:buFontTx/>
              <a:buNone/>
              <a:defRPr sz="9000" b="1" i="0">
                <a:solidFill>
                  <a:schemeClr val="tx2">
                    <a:lumMod val="75000"/>
                  </a:schemeClr>
                </a:solidFill>
                <a:latin typeface="Arial"/>
              </a:defRPr>
            </a:lvl1pPr>
            <a:lvl2pPr marL="457200" indent="0">
              <a:buFontTx/>
              <a:buNone/>
              <a:defRPr sz="9000" b="1" i="0">
                <a:solidFill>
                  <a:srgbClr val="11A5FF"/>
                </a:solidFill>
                <a:latin typeface="Arial"/>
              </a:defRPr>
            </a:lvl2pPr>
            <a:lvl3pPr marL="914400" indent="0">
              <a:buFontTx/>
              <a:buNone/>
              <a:defRPr sz="9000" b="1" i="0">
                <a:solidFill>
                  <a:srgbClr val="11A5FF"/>
                </a:solidFill>
                <a:latin typeface="Arial"/>
              </a:defRPr>
            </a:lvl3pPr>
            <a:lvl4pPr marL="1371600" indent="0">
              <a:buFontTx/>
              <a:buNone/>
              <a:defRPr sz="9000" b="1" i="0">
                <a:solidFill>
                  <a:srgbClr val="11A5FF"/>
                </a:solidFill>
                <a:latin typeface="Arial"/>
              </a:defRPr>
            </a:lvl4pPr>
            <a:lvl5pPr>
              <a:buFontTx/>
              <a:buNone/>
              <a:defRPr sz="9000" b="1" i="0">
                <a:solidFill>
                  <a:srgbClr val="11A5FF"/>
                </a:solidFill>
                <a:latin typeface="Arial"/>
              </a:defRPr>
            </a:lvl5pPr>
          </a:lstStyle>
          <a:p>
            <a:pPr lvl="0"/>
            <a:r>
              <a:rPr lang="en-US" smtClean="0"/>
              <a:t>Click to edit Master text styles</a:t>
            </a:r>
          </a:p>
        </p:txBody>
      </p:sp>
    </p:spTree>
    <p:extLst>
      <p:ext uri="{BB962C8B-B14F-4D97-AF65-F5344CB8AC3E}">
        <p14:creationId xmlns:p14="http://schemas.microsoft.com/office/powerpoint/2010/main" val="365516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paradora 4">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a:stretch>
            <a:fillRect/>
          </a:stretch>
        </p:blipFill>
        <p:spPr>
          <a:xfrm>
            <a:off x="0" y="0"/>
            <a:ext cx="16256000" cy="9144000"/>
          </a:xfrm>
          <a:prstGeom prst="rect">
            <a:avLst/>
          </a:prstGeom>
        </p:spPr>
      </p:pic>
      <p:sp>
        <p:nvSpPr>
          <p:cNvPr id="3" name="Título 1"/>
          <p:cNvSpPr>
            <a:spLocks noGrp="1"/>
          </p:cNvSpPr>
          <p:nvPr>
            <p:ph type="title"/>
          </p:nvPr>
        </p:nvSpPr>
        <p:spPr>
          <a:xfrm>
            <a:off x="783184" y="5220072"/>
            <a:ext cx="14630400" cy="1524000"/>
          </a:xfrm>
          <a:prstGeom prst="rect">
            <a:avLst/>
          </a:prstGeom>
        </p:spPr>
        <p:txBody>
          <a:bodyPr vert="horz"/>
          <a:lstStyle>
            <a:lvl1pPr algn="l">
              <a:defRPr b="1" i="0" baseline="0">
                <a:solidFill>
                  <a:schemeClr val="tx2">
                    <a:lumMod val="75000"/>
                  </a:schemeClr>
                </a:solidFill>
                <a:latin typeface="Arial"/>
              </a:defRPr>
            </a:lvl1pPr>
          </a:lstStyle>
          <a:p>
            <a:r>
              <a:rPr lang="en-US" smtClean="0"/>
              <a:t>Click to edit Master title style</a:t>
            </a:r>
            <a:endParaRPr lang="es-ES" dirty="0"/>
          </a:p>
        </p:txBody>
      </p:sp>
      <p:sp>
        <p:nvSpPr>
          <p:cNvPr id="4" name="Marcador de texto 7"/>
          <p:cNvSpPr>
            <a:spLocks noGrp="1"/>
          </p:cNvSpPr>
          <p:nvPr>
            <p:ph type="body" sz="quarter" idx="10"/>
          </p:nvPr>
        </p:nvSpPr>
        <p:spPr>
          <a:xfrm>
            <a:off x="783184" y="3779912"/>
            <a:ext cx="14833624" cy="1368624"/>
          </a:xfrm>
          <a:prstGeom prst="rect">
            <a:avLst/>
          </a:prstGeom>
        </p:spPr>
        <p:txBody>
          <a:bodyPr vert="horz" lIns="0" tIns="0" rIns="0" bIns="0" anchor="t" anchorCtr="0"/>
          <a:lstStyle>
            <a:lvl1pPr marL="0" indent="0">
              <a:buFontTx/>
              <a:buNone/>
              <a:defRPr sz="9000" b="1" i="0">
                <a:solidFill>
                  <a:srgbClr val="11A5FF"/>
                </a:solidFill>
                <a:latin typeface="Arial"/>
              </a:defRPr>
            </a:lvl1pPr>
            <a:lvl2pPr marL="457200" indent="0">
              <a:buFontTx/>
              <a:buNone/>
              <a:defRPr sz="9000" b="1" i="0">
                <a:solidFill>
                  <a:srgbClr val="11A5FF"/>
                </a:solidFill>
                <a:latin typeface="Arial"/>
              </a:defRPr>
            </a:lvl2pPr>
            <a:lvl3pPr marL="914400" indent="0">
              <a:buFontTx/>
              <a:buNone/>
              <a:defRPr sz="9000" b="1" i="0">
                <a:solidFill>
                  <a:srgbClr val="11A5FF"/>
                </a:solidFill>
                <a:latin typeface="Arial"/>
              </a:defRPr>
            </a:lvl3pPr>
            <a:lvl4pPr marL="1371600" indent="0">
              <a:buFontTx/>
              <a:buNone/>
              <a:defRPr sz="9000" b="1" i="0">
                <a:solidFill>
                  <a:srgbClr val="11A5FF"/>
                </a:solidFill>
                <a:latin typeface="Arial"/>
              </a:defRPr>
            </a:lvl4pPr>
            <a:lvl5pPr>
              <a:buFontTx/>
              <a:buNone/>
              <a:defRPr sz="9000" b="1" i="0">
                <a:solidFill>
                  <a:srgbClr val="11A5FF"/>
                </a:solidFill>
                <a:latin typeface="Arial"/>
              </a:defRPr>
            </a:lvl5pPr>
          </a:lstStyle>
          <a:p>
            <a:pPr lvl="0"/>
            <a:r>
              <a:rPr lang="en-US" smtClean="0"/>
              <a:t>Click to edit Master text styles</a:t>
            </a:r>
          </a:p>
        </p:txBody>
      </p:sp>
    </p:spTree>
    <p:extLst>
      <p:ext uri="{BB962C8B-B14F-4D97-AF65-F5344CB8AC3E}">
        <p14:creationId xmlns:p14="http://schemas.microsoft.com/office/powerpoint/2010/main" val="1112837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dice">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0"/>
            <a:ext cx="16256000" cy="9144000"/>
          </a:xfrm>
          <a:prstGeom prst="rect">
            <a:avLst/>
          </a:prstGeom>
        </p:spPr>
      </p:pic>
      <p:sp>
        <p:nvSpPr>
          <p:cNvPr id="2" name="Título 1"/>
          <p:cNvSpPr>
            <a:spLocks noGrp="1"/>
          </p:cNvSpPr>
          <p:nvPr>
            <p:ph type="title"/>
          </p:nvPr>
        </p:nvSpPr>
        <p:spPr>
          <a:xfrm>
            <a:off x="812800" y="827584"/>
            <a:ext cx="14630400" cy="1524000"/>
          </a:xfrm>
          <a:prstGeom prst="rect">
            <a:avLst/>
          </a:prstGeom>
        </p:spPr>
        <p:txBody>
          <a:bodyPr vert="horz" lIns="0" tIns="0" rIns="0" bIns="0" anchor="ctr" anchorCtr="0"/>
          <a:lstStyle>
            <a:lvl1pPr algn="l">
              <a:defRPr sz="5500" b="1" i="0" baseline="0">
                <a:latin typeface="Arial"/>
              </a:defRPr>
            </a:lvl1pPr>
          </a:lstStyle>
          <a:p>
            <a:r>
              <a:rPr lang="en-US" smtClean="0"/>
              <a:t>Click to edit Master title style</a:t>
            </a:r>
            <a:endParaRPr lang="es-ES" dirty="0"/>
          </a:p>
        </p:txBody>
      </p:sp>
      <p:sp>
        <p:nvSpPr>
          <p:cNvPr id="6" name="Marcador de texto 5"/>
          <p:cNvSpPr>
            <a:spLocks noGrp="1"/>
          </p:cNvSpPr>
          <p:nvPr>
            <p:ph type="body" sz="quarter" idx="10"/>
          </p:nvPr>
        </p:nvSpPr>
        <p:spPr>
          <a:xfrm>
            <a:off x="783184" y="2339752"/>
            <a:ext cx="14617625" cy="5976664"/>
          </a:xfrm>
          <a:prstGeom prst="rect">
            <a:avLst/>
          </a:prstGeom>
        </p:spPr>
        <p:txBody>
          <a:bodyPr vert="horz" anchor="ctr" anchorCtr="0"/>
          <a:lstStyle>
            <a:lvl1pPr marL="514350" indent="-514350">
              <a:buFont typeface="+mj-lt"/>
              <a:buAutoNum type="arabicPeriod"/>
              <a:defRPr baseline="0">
                <a:latin typeface="Arial"/>
              </a:defRPr>
            </a:lvl1pPr>
            <a:lvl2pPr marL="971550" indent="-514350">
              <a:buFont typeface="+mj-lt"/>
              <a:buAutoNum type="arabicPeriod"/>
              <a:defRPr baseline="0">
                <a:latin typeface="Arial"/>
              </a:defRPr>
            </a:lvl2pPr>
            <a:lvl3pPr marL="1371600" indent="-457200">
              <a:buFont typeface="+mj-lt"/>
              <a:buAutoNum type="arabicPeriod"/>
              <a:defRPr baseline="0">
                <a:latin typeface="Arial"/>
              </a:defRPr>
            </a:lvl3pPr>
            <a:lvl4pPr marL="1828800" indent="-457200">
              <a:buFont typeface="+mj-lt"/>
              <a:buAutoNum type="arabicPeriod"/>
              <a:defRPr baseline="0">
                <a:latin typeface="Arial"/>
              </a:defRPr>
            </a:lvl4pPr>
            <a:lvl5pPr marL="2286000" indent="-457200">
              <a:buFont typeface="+mj-lt"/>
              <a:buAutoNum type="arabicPeriod"/>
              <a:defRPr baseline="0">
                <a:latin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Tree>
    <p:extLst>
      <p:ext uri="{BB962C8B-B14F-4D97-AF65-F5344CB8AC3E}">
        <p14:creationId xmlns:p14="http://schemas.microsoft.com/office/powerpoint/2010/main" val="2583442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10" name="Rectángulo redondeado 9"/>
          <p:cNvSpPr/>
          <p:nvPr/>
        </p:nvSpPr>
        <p:spPr>
          <a:xfrm>
            <a:off x="-728984" y="467544"/>
            <a:ext cx="1743614" cy="936104"/>
          </a:xfrm>
          <a:prstGeom prst="roundRect">
            <a:avLst/>
          </a:prstGeom>
          <a:solidFill>
            <a:srgbClr val="11A5FF">
              <a:alpha val="18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7" name="Marcador de texto 6"/>
          <p:cNvSpPr>
            <a:spLocks noGrp="1"/>
          </p:cNvSpPr>
          <p:nvPr>
            <p:ph type="body" sz="quarter" idx="11"/>
          </p:nvPr>
        </p:nvSpPr>
        <p:spPr>
          <a:xfrm>
            <a:off x="63079" y="467544"/>
            <a:ext cx="792113" cy="936104"/>
          </a:xfrm>
          <a:prstGeom prst="rect">
            <a:avLst/>
          </a:prstGeom>
        </p:spPr>
        <p:txBody>
          <a:bodyPr vert="horz" lIns="0" tIns="0" rIns="0" bIns="0" anchor="ctr" anchorCtr="0"/>
          <a:lstStyle>
            <a:lvl1pPr marL="0" indent="0" algn="r">
              <a:buFontTx/>
              <a:buNone/>
              <a:defRPr b="1" i="0" baseline="0">
                <a:solidFill>
                  <a:srgbClr val="11A5FF"/>
                </a:solidFill>
                <a:latin typeface="Arial"/>
              </a:defRPr>
            </a:lvl1pPr>
            <a:lvl2pPr marL="457200" indent="0">
              <a:buFontTx/>
              <a:buNone/>
              <a:defRPr b="1" i="0" baseline="0">
                <a:solidFill>
                  <a:srgbClr val="11A5FF"/>
                </a:solidFill>
                <a:latin typeface="Arial"/>
              </a:defRPr>
            </a:lvl2pPr>
            <a:lvl3pPr marL="914400" indent="0">
              <a:buFontTx/>
              <a:buNone/>
              <a:defRPr b="1" i="0" baseline="0">
                <a:solidFill>
                  <a:srgbClr val="11A5FF"/>
                </a:solidFill>
                <a:latin typeface="Arial"/>
              </a:defRPr>
            </a:lvl3pPr>
            <a:lvl4pPr marL="1371600" indent="0">
              <a:buFontTx/>
              <a:buNone/>
              <a:defRPr b="1" i="0" baseline="0">
                <a:solidFill>
                  <a:srgbClr val="11A5FF"/>
                </a:solidFill>
                <a:latin typeface="Arial"/>
              </a:defRPr>
            </a:lvl4pPr>
            <a:lvl5pPr>
              <a:buFontTx/>
              <a:buNone/>
              <a:defRPr b="1" i="0" baseline="0">
                <a:solidFill>
                  <a:srgbClr val="11A5FF"/>
                </a:solidFill>
                <a:latin typeface="Arial"/>
              </a:defRPr>
            </a:lvl5pPr>
          </a:lstStyle>
          <a:p>
            <a:pPr lvl="0"/>
            <a:r>
              <a:rPr lang="en-US" smtClean="0"/>
              <a:t>Click to edit Master text styles</a:t>
            </a:r>
          </a:p>
        </p:txBody>
      </p:sp>
      <p:sp>
        <p:nvSpPr>
          <p:cNvPr id="2" name="Título 1"/>
          <p:cNvSpPr>
            <a:spLocks noGrp="1"/>
          </p:cNvSpPr>
          <p:nvPr>
            <p:ph type="title"/>
          </p:nvPr>
        </p:nvSpPr>
        <p:spPr>
          <a:xfrm>
            <a:off x="1359248" y="366713"/>
            <a:ext cx="13825536" cy="604887"/>
          </a:xfrm>
          <a:prstGeom prst="rect">
            <a:avLst/>
          </a:prstGeom>
        </p:spPr>
        <p:txBody>
          <a:bodyPr vert="horz" lIns="0" tIns="0" rIns="0" bIns="0"/>
          <a:lstStyle>
            <a:lvl1pPr algn="l">
              <a:defRPr sz="3000" b="1" i="0" baseline="0">
                <a:solidFill>
                  <a:srgbClr val="11A5FF"/>
                </a:solidFill>
                <a:latin typeface="Arial"/>
              </a:defRPr>
            </a:lvl1pPr>
          </a:lstStyle>
          <a:p>
            <a:r>
              <a:rPr lang="en-US" smtClean="0"/>
              <a:t>Click to edit Master title style</a:t>
            </a:r>
            <a:endParaRPr lang="es-ES" dirty="0"/>
          </a:p>
        </p:txBody>
      </p:sp>
      <p:sp>
        <p:nvSpPr>
          <p:cNvPr id="4" name="Marcador de texto 3"/>
          <p:cNvSpPr>
            <a:spLocks noGrp="1"/>
          </p:cNvSpPr>
          <p:nvPr>
            <p:ph type="body" sz="quarter" idx="10"/>
          </p:nvPr>
        </p:nvSpPr>
        <p:spPr>
          <a:xfrm>
            <a:off x="1359248" y="1043435"/>
            <a:ext cx="13825536" cy="576237"/>
          </a:xfrm>
          <a:prstGeom prst="rect">
            <a:avLst/>
          </a:prstGeom>
        </p:spPr>
        <p:txBody>
          <a:bodyPr vert="horz" lIns="0" tIns="0" rIns="0" bIns="0"/>
          <a:lstStyle>
            <a:lvl1pPr marL="0" indent="0">
              <a:buFontTx/>
              <a:buNone/>
              <a:defRPr sz="2000">
                <a:solidFill>
                  <a:schemeClr val="tx2">
                    <a:lumMod val="75000"/>
                  </a:schemeClr>
                </a:solidFill>
                <a:latin typeface="Arial"/>
              </a:defRPr>
            </a:lvl1pPr>
            <a:lvl2pPr marL="457200" indent="0">
              <a:buFontTx/>
              <a:buNone/>
              <a:defRPr sz="2000">
                <a:solidFill>
                  <a:schemeClr val="tx2">
                    <a:lumMod val="75000"/>
                  </a:schemeClr>
                </a:solidFill>
                <a:latin typeface="Arial"/>
              </a:defRPr>
            </a:lvl2pPr>
            <a:lvl3pPr marL="914400" indent="0">
              <a:buFontTx/>
              <a:buNone/>
              <a:defRPr sz="2000">
                <a:solidFill>
                  <a:schemeClr val="tx2">
                    <a:lumMod val="75000"/>
                  </a:schemeClr>
                </a:solidFill>
                <a:latin typeface="Arial"/>
              </a:defRPr>
            </a:lvl3pPr>
            <a:lvl4pPr marL="1371600" indent="0">
              <a:buFontTx/>
              <a:buNone/>
              <a:defRPr sz="2000">
                <a:solidFill>
                  <a:schemeClr val="tx2">
                    <a:lumMod val="75000"/>
                  </a:schemeClr>
                </a:solidFill>
                <a:latin typeface="Arial"/>
              </a:defRPr>
            </a:lvl4pPr>
            <a:lvl5pPr>
              <a:buFontTx/>
              <a:buNone/>
              <a:defRPr sz="2000">
                <a:solidFill>
                  <a:schemeClr val="tx2">
                    <a:lumMod val="75000"/>
                  </a:schemeClr>
                </a:solidFill>
                <a:latin typeface="Arial"/>
              </a:defRPr>
            </a:lvl5pPr>
          </a:lstStyle>
          <a:p>
            <a:pPr lvl="0"/>
            <a:r>
              <a:rPr lang="en-US" smtClean="0"/>
              <a:t>Click to edit Master text styles</a:t>
            </a:r>
          </a:p>
        </p:txBody>
      </p:sp>
      <p:cxnSp>
        <p:nvCxnSpPr>
          <p:cNvPr id="12" name="Conector recto 11"/>
          <p:cNvCxnSpPr/>
          <p:nvPr/>
        </p:nvCxnSpPr>
        <p:spPr>
          <a:xfrm>
            <a:off x="1359248" y="971600"/>
            <a:ext cx="14896752" cy="0"/>
          </a:xfrm>
          <a:prstGeom prst="line">
            <a:avLst/>
          </a:prstGeom>
          <a:ln>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41651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Imagen 11"/>
          <p:cNvPicPr>
            <a:picLocks noChangeAspect="1"/>
          </p:cNvPicPr>
          <p:nvPr/>
        </p:nvPicPr>
        <p:blipFill>
          <a:blip r:embed="rId12"/>
          <a:stretch>
            <a:fillRect/>
          </a:stretch>
        </p:blipFill>
        <p:spPr>
          <a:xfrm>
            <a:off x="0" y="0"/>
            <a:ext cx="16256000" cy="9144000"/>
          </a:xfrm>
          <a:prstGeom prst="rect">
            <a:avLst/>
          </a:prstGeom>
        </p:spPr>
      </p:pic>
    </p:spTree>
    <p:extLst>
      <p:ext uri="{BB962C8B-B14F-4D97-AF65-F5344CB8AC3E}">
        <p14:creationId xmlns:p14="http://schemas.microsoft.com/office/powerpoint/2010/main" val="357002069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Lst>
  <p:txStyles>
    <p:titleStyle>
      <a:lvl1pPr algn="ctr" defTabSz="4572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tech.vg.no/2015/07/17/android-databinding-goodbye-presenter-hello-viewmodel/"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Taller de </a:t>
            </a:r>
            <a:r>
              <a:rPr lang="es-ES" dirty="0" err="1" smtClean="0"/>
              <a:t>Binding</a:t>
            </a:r>
            <a:endParaRPr lang="es-ES" dirty="0"/>
          </a:p>
        </p:txBody>
      </p:sp>
      <p:sp>
        <p:nvSpPr>
          <p:cNvPr id="3" name="Text Placeholder 2"/>
          <p:cNvSpPr>
            <a:spLocks noGrp="1"/>
          </p:cNvSpPr>
          <p:nvPr>
            <p:ph type="body" sz="quarter" idx="10"/>
          </p:nvPr>
        </p:nvSpPr>
        <p:spPr/>
        <p:txBody>
          <a:bodyPr/>
          <a:lstStyle/>
          <a:p>
            <a:endParaRPr lang="es-ES" dirty="0"/>
          </a:p>
        </p:txBody>
      </p:sp>
    </p:spTree>
    <p:extLst>
      <p:ext uri="{BB962C8B-B14F-4D97-AF65-F5344CB8AC3E}">
        <p14:creationId xmlns:p14="http://schemas.microsoft.com/office/powerpoint/2010/main" val="31622133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8</a:t>
            </a:r>
            <a:endParaRPr lang="es-ES" dirty="0"/>
          </a:p>
        </p:txBody>
      </p:sp>
      <p:sp>
        <p:nvSpPr>
          <p:cNvPr id="3" name="Title 2"/>
          <p:cNvSpPr>
            <a:spLocks noGrp="1"/>
          </p:cNvSpPr>
          <p:nvPr>
            <p:ph type="title"/>
          </p:nvPr>
        </p:nvSpPr>
        <p:spPr/>
        <p:txBody>
          <a:bodyPr/>
          <a:lstStyle/>
          <a:p>
            <a:r>
              <a:rPr lang="es-ES" dirty="0" smtClean="0"/>
              <a:t>Caminando hacia MVVM</a:t>
            </a:r>
            <a:endParaRPr lang="es-ES" dirty="0"/>
          </a:p>
        </p:txBody>
      </p:sp>
      <p:sp>
        <p:nvSpPr>
          <p:cNvPr id="4" name="Text Placeholder 3"/>
          <p:cNvSpPr>
            <a:spLocks noGrp="1"/>
          </p:cNvSpPr>
          <p:nvPr>
            <p:ph type="body" sz="quarter" idx="10"/>
          </p:nvPr>
        </p:nvSpPr>
        <p:spPr/>
        <p:txBody>
          <a:bodyPr/>
          <a:lstStyle/>
          <a:p>
            <a:r>
              <a:rPr lang="es-ES" dirty="0" smtClean="0"/>
              <a:t>Sin rebote no hay jugada y las cosas que valen la pena siempre cuestan un esfuerzo, así que hay que volver a coger la regla, el cartabón y ponernos la gorra de arquitecto para generar una estructura MVVM. </a:t>
            </a:r>
          </a:p>
          <a:p>
            <a:r>
              <a:rPr lang="es-ES" dirty="0" smtClean="0"/>
              <a:t> </a:t>
            </a:r>
            <a:endParaRPr lang="es-ES" dirty="0"/>
          </a:p>
          <a:p>
            <a:endParaRPr lang="es-ES" dirty="0" smtClean="0"/>
          </a:p>
          <a:p>
            <a:endParaRPr lang="es-ES" dirty="0" smtClean="0"/>
          </a:p>
          <a:p>
            <a:endParaRPr lang="es-ES" dirty="0"/>
          </a:p>
        </p:txBody>
      </p:sp>
      <p:sp>
        <p:nvSpPr>
          <p:cNvPr id="5" name="Rectangle 4"/>
          <p:cNvSpPr/>
          <p:nvPr/>
        </p:nvSpPr>
        <p:spPr>
          <a:xfrm>
            <a:off x="1359248" y="1820453"/>
            <a:ext cx="5904656" cy="5632311"/>
          </a:xfrm>
          <a:prstGeom prst="rect">
            <a:avLst/>
          </a:prstGeom>
        </p:spPr>
        <p:txBody>
          <a:bodyPr wrap="square">
            <a:spAutoFit/>
          </a:bodyPr>
          <a:lstStyle/>
          <a:p>
            <a:pPr algn="l"/>
            <a:r>
              <a:rPr lang="es-ES" sz="2000" b="1" dirty="0"/>
              <a:t>ANDROID DATABINDING: GOODBYE PRESENTER, HELLO VIEWMODEL!</a:t>
            </a:r>
            <a:endParaRPr lang="es-ES" sz="2000" dirty="0"/>
          </a:p>
          <a:p>
            <a:pPr algn="l"/>
            <a:r>
              <a:rPr lang="es-ES" sz="2000" b="1" dirty="0">
                <a:hlinkClick r:id="rId2"/>
              </a:rPr>
              <a:t>http://tech.vg.no/2015/07/17/android-databinding-goodbye-presenter-hello-viewmodel</a:t>
            </a:r>
            <a:r>
              <a:rPr lang="es-ES" sz="2000" b="1" dirty="0" smtClean="0">
                <a:hlinkClick r:id="rId2"/>
              </a:rPr>
              <a:t>/</a:t>
            </a:r>
            <a:endParaRPr lang="es-ES" sz="2000" b="1" dirty="0" smtClean="0"/>
          </a:p>
          <a:p>
            <a:pPr algn="l"/>
            <a:endParaRPr lang="es-ES" sz="2000" b="1" dirty="0" smtClean="0"/>
          </a:p>
          <a:p>
            <a:pPr algn="l"/>
            <a:endParaRPr lang="es-ES" sz="2000" b="1" dirty="0"/>
          </a:p>
          <a:p>
            <a:pPr algn="l"/>
            <a:r>
              <a:rPr lang="es-ES" sz="2000" dirty="0"/>
              <a:t>Para mi el patrón MVVM está mucho mas refinado y por ello es mucho mejor que el antiguo </a:t>
            </a:r>
            <a:r>
              <a:rPr lang="es-ES" sz="2000" dirty="0" smtClean="0"/>
              <a:t>MVP/MVC, </a:t>
            </a:r>
            <a:r>
              <a:rPr lang="es-ES" sz="2000" dirty="0"/>
              <a:t>pero cada uno debe </a:t>
            </a:r>
            <a:r>
              <a:rPr lang="es-ES" sz="2000" dirty="0" smtClean="0"/>
              <a:t>reflexionarlo y convencerse </a:t>
            </a:r>
            <a:r>
              <a:rPr lang="es-ES" sz="2000" dirty="0"/>
              <a:t>a </a:t>
            </a:r>
            <a:r>
              <a:rPr lang="es-ES" sz="2000" dirty="0" smtClean="0"/>
              <a:t>sí mismo o no. Ningún patrón de diseño es intrínsecamente mejor o peor, es el uso que hagamos del mismo y sobretodo para que y donde lo apliquemos.</a:t>
            </a:r>
          </a:p>
          <a:p>
            <a:pPr algn="l"/>
            <a:endParaRPr lang="es-ES" sz="2000" b="1" dirty="0" smtClean="0"/>
          </a:p>
          <a:p>
            <a:pPr algn="l"/>
            <a:endParaRPr lang="es-ES" sz="2000" b="1" dirty="0"/>
          </a:p>
          <a:p>
            <a:pPr algn="l"/>
            <a:endParaRPr lang="es-ES" sz="2000" b="1" dirty="0" smtClean="0"/>
          </a:p>
          <a:p>
            <a:pPr algn="l"/>
            <a:endParaRPr lang="es-ES" sz="2000"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9424144" y="1667407"/>
            <a:ext cx="5486400" cy="7018020"/>
          </a:xfrm>
          <a:prstGeom prst="rect">
            <a:avLst/>
          </a:prstGeom>
          <a:noFill/>
          <a:ln>
            <a:noFill/>
          </a:ln>
        </p:spPr>
      </p:pic>
      <p:sp>
        <p:nvSpPr>
          <p:cNvPr id="7" name="TextBox 6"/>
          <p:cNvSpPr txBox="1"/>
          <p:nvPr/>
        </p:nvSpPr>
        <p:spPr>
          <a:xfrm>
            <a:off x="1215232" y="6948264"/>
            <a:ext cx="5832648" cy="646331"/>
          </a:xfrm>
          <a:prstGeom prst="rect">
            <a:avLst/>
          </a:prstGeom>
        </p:spPr>
        <p:txBody>
          <a:bodyPr vert="horz" wrap="square" rtlCol="0">
            <a:spAutoFit/>
          </a:bodyPr>
          <a:lstStyle/>
          <a:p>
            <a:pPr algn="l"/>
            <a:r>
              <a:rPr lang="es-ES" sz="1200" dirty="0" smtClean="0">
                <a:solidFill>
                  <a:srgbClr val="11A5FF"/>
                </a:solidFill>
              </a:rPr>
              <a:t>Me gustaría hacer un debate sobre este tema, yo no soy parcial soy MVVM Fan y no me gusta el MVP así que lo mejor sería sortear la posición, informarse sin prejuicios  o si se os ocurre algo por mi perfecto.</a:t>
            </a:r>
          </a:p>
        </p:txBody>
      </p:sp>
    </p:spTree>
    <p:extLst>
      <p:ext uri="{BB962C8B-B14F-4D97-AF65-F5344CB8AC3E}">
        <p14:creationId xmlns:p14="http://schemas.microsoft.com/office/powerpoint/2010/main" val="32360764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9</a:t>
            </a:r>
            <a:endParaRPr lang="es-ES" dirty="0"/>
          </a:p>
        </p:txBody>
      </p:sp>
      <p:sp>
        <p:nvSpPr>
          <p:cNvPr id="3" name="Title 2"/>
          <p:cNvSpPr>
            <a:spLocks noGrp="1"/>
          </p:cNvSpPr>
          <p:nvPr>
            <p:ph type="title"/>
          </p:nvPr>
        </p:nvSpPr>
        <p:spPr/>
        <p:txBody>
          <a:bodyPr/>
          <a:lstStyle/>
          <a:p>
            <a:r>
              <a:rPr lang="es-ES" dirty="0" smtClean="0"/>
              <a:t>Conclusiones </a:t>
            </a:r>
            <a:endParaRPr lang="es-ES" dirty="0"/>
          </a:p>
        </p:txBody>
      </p:sp>
      <p:sp>
        <p:nvSpPr>
          <p:cNvPr id="4" name="Text Placeholder 3"/>
          <p:cNvSpPr>
            <a:spLocks noGrp="1"/>
          </p:cNvSpPr>
          <p:nvPr>
            <p:ph type="body" sz="quarter" idx="10"/>
          </p:nvPr>
        </p:nvSpPr>
        <p:spPr/>
        <p:txBody>
          <a:bodyPr/>
          <a:lstStyle/>
          <a:p>
            <a:r>
              <a:rPr lang="es-ES" dirty="0" smtClean="0"/>
              <a:t>Directas del video de la </a:t>
            </a:r>
            <a:r>
              <a:rPr lang="es-ES" dirty="0" err="1" smtClean="0"/>
              <a:t>DroidCom</a:t>
            </a:r>
            <a:r>
              <a:rPr lang="es-ES" dirty="0" smtClean="0"/>
              <a:t>. Las incluyo para </a:t>
            </a:r>
            <a:r>
              <a:rPr lang="es-ES" dirty="0" err="1" smtClean="0"/>
              <a:t>explicaroslas</a:t>
            </a:r>
            <a:r>
              <a:rPr lang="es-ES" dirty="0" smtClean="0"/>
              <a:t> una a una.</a:t>
            </a:r>
            <a:endParaRPr lang="es-ES" dirty="0"/>
          </a:p>
        </p:txBody>
      </p:sp>
      <p:pic>
        <p:nvPicPr>
          <p:cNvPr id="19" name="Picture 18"/>
          <p:cNvPicPr/>
          <p:nvPr/>
        </p:nvPicPr>
        <p:blipFill>
          <a:blip r:embed="rId2">
            <a:extLst>
              <a:ext uri="{28A0092B-C50C-407E-A947-70E740481C1C}">
                <a14:useLocalDpi xmlns:a14="http://schemas.microsoft.com/office/drawing/2010/main" val="0"/>
              </a:ext>
            </a:extLst>
          </a:blip>
          <a:srcRect/>
          <a:stretch>
            <a:fillRect/>
          </a:stretch>
        </p:blipFill>
        <p:spPr bwMode="auto">
          <a:xfrm>
            <a:off x="1218567" y="1619672"/>
            <a:ext cx="5486400" cy="3512820"/>
          </a:xfrm>
          <a:prstGeom prst="rect">
            <a:avLst/>
          </a:prstGeom>
          <a:noFill/>
          <a:ln>
            <a:noFill/>
          </a:ln>
        </p:spPr>
      </p:pic>
      <p:pic>
        <p:nvPicPr>
          <p:cNvPr id="20" name="Picture 19"/>
          <p:cNvPicPr/>
          <p:nvPr/>
        </p:nvPicPr>
        <p:blipFill>
          <a:blip r:embed="rId3">
            <a:extLst>
              <a:ext uri="{28A0092B-C50C-407E-A947-70E740481C1C}">
                <a14:useLocalDpi xmlns:a14="http://schemas.microsoft.com/office/drawing/2010/main" val="0"/>
              </a:ext>
            </a:extLst>
          </a:blip>
          <a:srcRect/>
          <a:stretch>
            <a:fillRect/>
          </a:stretch>
        </p:blipFill>
        <p:spPr bwMode="auto">
          <a:xfrm>
            <a:off x="7127369" y="1530963"/>
            <a:ext cx="6408712" cy="3584828"/>
          </a:xfrm>
          <a:prstGeom prst="rect">
            <a:avLst/>
          </a:prstGeom>
          <a:noFill/>
          <a:ln>
            <a:noFill/>
          </a:ln>
        </p:spPr>
      </p:pic>
      <p:sp>
        <p:nvSpPr>
          <p:cNvPr id="7" name="Rectangle 6"/>
          <p:cNvSpPr/>
          <p:nvPr/>
        </p:nvSpPr>
        <p:spPr>
          <a:xfrm>
            <a:off x="423144" y="5436096"/>
            <a:ext cx="12280439" cy="3847207"/>
          </a:xfrm>
          <a:prstGeom prst="rect">
            <a:avLst/>
          </a:prstGeom>
        </p:spPr>
        <p:txBody>
          <a:bodyPr wrap="square">
            <a:spAutoFit/>
          </a:bodyPr>
          <a:lstStyle/>
          <a:p>
            <a:pPr algn="l"/>
            <a:r>
              <a:rPr lang="es-ES" sz="1600" dirty="0" smtClean="0">
                <a:latin typeface="Arial" pitchFamily="34" charset="0"/>
                <a:cs typeface="Arial" pitchFamily="34" charset="0"/>
              </a:rPr>
              <a:t>En cuando al MVVM, puede que sea un cambio muy radical para la mayoría de nosotros, aunque como todo cuanto antes lo uses antes lo controlarás. Pero creo que a partir de ahora </a:t>
            </a:r>
            <a:r>
              <a:rPr lang="es-ES" sz="1600" dirty="0" err="1" smtClean="0">
                <a:latin typeface="Arial" pitchFamily="34" charset="0"/>
                <a:cs typeface="Arial" pitchFamily="34" charset="0"/>
              </a:rPr>
              <a:t>deberiamos</a:t>
            </a:r>
            <a:r>
              <a:rPr lang="es-ES" sz="1600" dirty="0" smtClean="0">
                <a:latin typeface="Arial" pitchFamily="34" charset="0"/>
                <a:cs typeface="Arial" pitchFamily="34" charset="0"/>
              </a:rPr>
              <a:t> implementar el patrón </a:t>
            </a:r>
            <a:r>
              <a:rPr lang="es-ES" sz="1600" dirty="0" err="1" smtClean="0">
                <a:latin typeface="Arial" pitchFamily="34" charset="0"/>
                <a:cs typeface="Arial" pitchFamily="34" charset="0"/>
              </a:rPr>
              <a:t>command</a:t>
            </a:r>
            <a:r>
              <a:rPr lang="es-ES" sz="1600" dirty="0" smtClean="0">
                <a:latin typeface="Arial" pitchFamily="34" charset="0"/>
                <a:cs typeface="Arial" pitchFamily="34" charset="0"/>
              </a:rPr>
              <a:t>, en el programa de Taller </a:t>
            </a:r>
            <a:r>
              <a:rPr lang="es-ES" sz="1600" dirty="0" err="1" smtClean="0">
                <a:latin typeface="Arial" pitchFamily="34" charset="0"/>
                <a:cs typeface="Arial" pitchFamily="34" charset="0"/>
              </a:rPr>
              <a:t>Binding</a:t>
            </a:r>
            <a:r>
              <a:rPr lang="es-ES" sz="1600" dirty="0" smtClean="0">
                <a:latin typeface="Arial" pitchFamily="34" charset="0"/>
                <a:cs typeface="Arial" pitchFamily="34" charset="0"/>
              </a:rPr>
              <a:t> hay una aproximación al mismo, no tiene </a:t>
            </a:r>
            <a:r>
              <a:rPr lang="es-ES" sz="1600" dirty="0" err="1" smtClean="0">
                <a:latin typeface="Arial" pitchFamily="34" charset="0"/>
                <a:cs typeface="Arial" pitchFamily="34" charset="0"/>
              </a:rPr>
              <a:t>xq</a:t>
            </a:r>
            <a:r>
              <a:rPr lang="es-ES" sz="1600" dirty="0" smtClean="0">
                <a:latin typeface="Arial" pitchFamily="34" charset="0"/>
                <a:cs typeface="Arial" pitchFamily="34" charset="0"/>
              </a:rPr>
              <a:t> ser precisamente ese, pero debemos aplicarlo, ya que una deficiencia de Java son los </a:t>
            </a:r>
            <a:r>
              <a:rPr lang="es-ES" sz="1600" dirty="0" err="1" smtClean="0">
                <a:latin typeface="Arial" pitchFamily="34" charset="0"/>
                <a:cs typeface="Arial" pitchFamily="34" charset="0"/>
              </a:rPr>
              <a:t>Listener</a:t>
            </a:r>
            <a:r>
              <a:rPr lang="es-ES" sz="1600" dirty="0" smtClean="0">
                <a:latin typeface="Arial" pitchFamily="34" charset="0"/>
                <a:cs typeface="Arial" pitchFamily="34" charset="0"/>
              </a:rPr>
              <a:t> y es de las partes que generan más perdida de orden/tiempo y sobretodo moral ;) Si logramos el uso de @</a:t>
            </a:r>
            <a:r>
              <a:rPr lang="es-ES" sz="1600" dirty="0" err="1" smtClean="0">
                <a:latin typeface="Arial" pitchFamily="34" charset="0"/>
                <a:cs typeface="Arial" pitchFamily="34" charset="0"/>
              </a:rPr>
              <a:t>BindingAdapters</a:t>
            </a:r>
            <a:r>
              <a:rPr lang="es-ES" sz="1600" dirty="0" smtClean="0">
                <a:latin typeface="Arial" pitchFamily="34" charset="0"/>
                <a:cs typeface="Arial" pitchFamily="34" charset="0"/>
              </a:rPr>
              <a:t> para el </a:t>
            </a:r>
            <a:r>
              <a:rPr lang="es-ES" sz="1600" dirty="0" err="1" smtClean="0">
                <a:latin typeface="Arial" pitchFamily="34" charset="0"/>
                <a:cs typeface="Arial" pitchFamily="34" charset="0"/>
              </a:rPr>
              <a:t>seteo</a:t>
            </a:r>
            <a:r>
              <a:rPr lang="es-ES" sz="1600" dirty="0" smtClean="0">
                <a:latin typeface="Arial" pitchFamily="34" charset="0"/>
                <a:cs typeface="Arial" pitchFamily="34" charset="0"/>
              </a:rPr>
              <a:t> de </a:t>
            </a:r>
            <a:r>
              <a:rPr lang="es-ES" sz="1600" dirty="0" err="1" smtClean="0">
                <a:latin typeface="Arial" pitchFamily="34" charset="0"/>
                <a:cs typeface="Arial" pitchFamily="34" charset="0"/>
              </a:rPr>
              <a:t>listeners</a:t>
            </a:r>
            <a:r>
              <a:rPr lang="es-ES" sz="1600" dirty="0" smtClean="0">
                <a:latin typeface="Arial" pitchFamily="34" charset="0"/>
                <a:cs typeface="Arial" pitchFamily="34" charset="0"/>
              </a:rPr>
              <a:t> mediante comandos, creo que sería un buen punto de partida y una forma atrayente para definitivamente adoptar un MVVM.</a:t>
            </a:r>
          </a:p>
          <a:p>
            <a:pPr algn="l"/>
            <a:endParaRPr lang="es-ES" sz="1600" dirty="0">
              <a:latin typeface="Arial" pitchFamily="34" charset="0"/>
              <a:cs typeface="Arial" pitchFamily="34" charset="0"/>
            </a:endParaRPr>
          </a:p>
          <a:p>
            <a:pPr algn="l"/>
            <a:r>
              <a:rPr lang="es-ES" sz="1600" dirty="0" smtClean="0">
                <a:latin typeface="Arial" pitchFamily="34" charset="0"/>
                <a:cs typeface="Arial" pitchFamily="34" charset="0"/>
              </a:rPr>
              <a:t>En general la nueva Api de </a:t>
            </a:r>
            <a:r>
              <a:rPr lang="es-ES" sz="1600" dirty="0" err="1" smtClean="0">
                <a:latin typeface="Arial" pitchFamily="34" charset="0"/>
                <a:cs typeface="Arial" pitchFamily="34" charset="0"/>
              </a:rPr>
              <a:t>Binding</a:t>
            </a:r>
            <a:r>
              <a:rPr lang="es-ES" sz="1600" dirty="0" smtClean="0">
                <a:latin typeface="Arial" pitchFamily="34" charset="0"/>
                <a:cs typeface="Arial" pitchFamily="34" charset="0"/>
              </a:rPr>
              <a:t> me ha gustado mucho, pero sí que hay partes que cambiaría, como hice mi propia </a:t>
            </a:r>
            <a:r>
              <a:rPr lang="es-ES" sz="1600" dirty="0" err="1" smtClean="0">
                <a:latin typeface="Arial" pitchFamily="34" charset="0"/>
                <a:cs typeface="Arial" pitchFamily="34" charset="0"/>
              </a:rPr>
              <a:t>dll</a:t>
            </a:r>
            <a:r>
              <a:rPr lang="es-ES" sz="1600" dirty="0" smtClean="0">
                <a:latin typeface="Arial" pitchFamily="34" charset="0"/>
                <a:cs typeface="Arial" pitchFamily="34" charset="0"/>
              </a:rPr>
              <a:t> de </a:t>
            </a:r>
            <a:r>
              <a:rPr lang="es-ES" sz="1600" dirty="0" err="1" smtClean="0">
                <a:latin typeface="Arial" pitchFamily="34" charset="0"/>
                <a:cs typeface="Arial" pitchFamily="34" charset="0"/>
              </a:rPr>
              <a:t>binding</a:t>
            </a:r>
            <a:r>
              <a:rPr lang="es-ES" sz="1600" dirty="0" smtClean="0">
                <a:latin typeface="Arial" pitchFamily="34" charset="0"/>
                <a:cs typeface="Arial" pitchFamily="34" charset="0"/>
              </a:rPr>
              <a:t> entiendo </a:t>
            </a:r>
            <a:r>
              <a:rPr lang="es-ES" sz="1600" dirty="0" err="1" smtClean="0">
                <a:latin typeface="Arial" pitchFamily="34" charset="0"/>
                <a:cs typeface="Arial" pitchFamily="34" charset="0"/>
              </a:rPr>
              <a:t>xq</a:t>
            </a:r>
            <a:r>
              <a:rPr lang="es-ES" sz="1600" dirty="0" smtClean="0">
                <a:latin typeface="Arial" pitchFamily="34" charset="0"/>
                <a:cs typeface="Arial" pitchFamily="34" charset="0"/>
              </a:rPr>
              <a:t> el 2waysBinding está tan cutre, no es más que automatizar la tarea es bastante complejo, ya que debemos conocer que evento enlaza con que propiedad, de forma que espiemos el evento para determinar que tal propiedad cambió.</a:t>
            </a:r>
          </a:p>
          <a:p>
            <a:pPr algn="l"/>
            <a:endParaRPr lang="es-ES" sz="1600" dirty="0" smtClean="0">
              <a:latin typeface="Arial" pitchFamily="34" charset="0"/>
              <a:cs typeface="Arial" pitchFamily="34" charset="0"/>
            </a:endParaRPr>
          </a:p>
          <a:p>
            <a:pPr algn="l"/>
            <a:r>
              <a:rPr lang="es-ES" sz="1600" dirty="0" smtClean="0">
                <a:latin typeface="Arial" pitchFamily="34" charset="0"/>
                <a:cs typeface="Arial" pitchFamily="34" charset="0"/>
              </a:rPr>
              <a:t>Espero que </a:t>
            </a:r>
            <a:r>
              <a:rPr lang="es-ES" sz="1600" dirty="0" err="1" smtClean="0">
                <a:latin typeface="Arial" pitchFamily="34" charset="0"/>
                <a:cs typeface="Arial" pitchFamily="34" charset="0"/>
              </a:rPr>
              <a:t>veais</a:t>
            </a:r>
            <a:r>
              <a:rPr lang="es-ES" sz="1600" dirty="0" smtClean="0">
                <a:latin typeface="Arial" pitchFamily="34" charset="0"/>
                <a:cs typeface="Arial" pitchFamily="34" charset="0"/>
              </a:rPr>
              <a:t> la potencia que nos otorga el </a:t>
            </a:r>
            <a:r>
              <a:rPr lang="es-ES" sz="1600" dirty="0" err="1" smtClean="0">
                <a:latin typeface="Arial" pitchFamily="34" charset="0"/>
                <a:cs typeface="Arial" pitchFamily="34" charset="0"/>
              </a:rPr>
              <a:t>Binding</a:t>
            </a:r>
            <a:r>
              <a:rPr lang="es-ES" sz="1600" dirty="0" smtClean="0">
                <a:latin typeface="Arial" pitchFamily="34" charset="0"/>
                <a:cs typeface="Arial" pitchFamily="34" charset="0"/>
              </a:rPr>
              <a:t> y que nos abre una nueva lectura de hacer software, desde el análisis hasta el último punto.</a:t>
            </a:r>
            <a:endParaRPr lang="es-ES" sz="1600" dirty="0">
              <a:latin typeface="Arial" pitchFamily="34" charset="0"/>
              <a:cs typeface="Arial" pitchFamily="34" charset="0"/>
            </a:endParaRPr>
          </a:p>
          <a:p>
            <a:endParaRPr lang="es-ES" dirty="0"/>
          </a:p>
        </p:txBody>
      </p:sp>
    </p:spTree>
    <p:extLst>
      <p:ext uri="{BB962C8B-B14F-4D97-AF65-F5344CB8AC3E}">
        <p14:creationId xmlns:p14="http://schemas.microsoft.com/office/powerpoint/2010/main" val="12799008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10</a:t>
            </a:r>
            <a:endParaRPr lang="es-ES" dirty="0"/>
          </a:p>
        </p:txBody>
      </p:sp>
      <p:sp>
        <p:nvSpPr>
          <p:cNvPr id="3" name="Title 2"/>
          <p:cNvSpPr>
            <a:spLocks noGrp="1"/>
          </p:cNvSpPr>
          <p:nvPr>
            <p:ph type="title"/>
          </p:nvPr>
        </p:nvSpPr>
        <p:spPr/>
        <p:txBody>
          <a:bodyPr/>
          <a:lstStyle/>
          <a:p>
            <a:r>
              <a:rPr lang="es-ES" dirty="0" smtClean="0"/>
              <a:t>Proyecto de Ejemplo</a:t>
            </a:r>
            <a:endParaRPr lang="es-ES" dirty="0"/>
          </a:p>
        </p:txBody>
      </p:sp>
      <p:sp>
        <p:nvSpPr>
          <p:cNvPr id="4" name="Text Placeholder 3"/>
          <p:cNvSpPr>
            <a:spLocks noGrp="1"/>
          </p:cNvSpPr>
          <p:nvPr>
            <p:ph type="body" sz="quarter" idx="10"/>
          </p:nvPr>
        </p:nvSpPr>
        <p:spPr/>
        <p:txBody>
          <a:bodyPr/>
          <a:lstStyle/>
          <a:p>
            <a:r>
              <a:rPr lang="es-ES" dirty="0"/>
              <a:t>https://github.com/nuborisar/EjemplosBinding</a:t>
            </a:r>
          </a:p>
        </p:txBody>
      </p:sp>
    </p:spTree>
    <p:extLst>
      <p:ext uri="{BB962C8B-B14F-4D97-AF65-F5344CB8AC3E}">
        <p14:creationId xmlns:p14="http://schemas.microsoft.com/office/powerpoint/2010/main" val="18865466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s-ES"/>
          </a:p>
        </p:txBody>
      </p:sp>
      <p:sp>
        <p:nvSpPr>
          <p:cNvPr id="3" name="Title 2"/>
          <p:cNvSpPr>
            <a:spLocks noGrp="1"/>
          </p:cNvSpPr>
          <p:nvPr>
            <p:ph type="title"/>
          </p:nvPr>
        </p:nvSpPr>
        <p:spPr/>
        <p:txBody>
          <a:bodyPr/>
          <a:lstStyle/>
          <a:p>
            <a:r>
              <a:rPr lang="es-ES" dirty="0" err="1"/>
              <a:t>Patron</a:t>
            </a:r>
            <a:r>
              <a:rPr lang="es-ES" dirty="0"/>
              <a:t> </a:t>
            </a:r>
            <a:r>
              <a:rPr lang="es-ES" dirty="0" err="1"/>
              <a:t>Command</a:t>
            </a:r>
            <a:endParaRPr lang="es-ES" dirty="0"/>
          </a:p>
        </p:txBody>
      </p:sp>
      <p:sp>
        <p:nvSpPr>
          <p:cNvPr id="4" name="Text Placeholder 3"/>
          <p:cNvSpPr>
            <a:spLocks noGrp="1"/>
          </p:cNvSpPr>
          <p:nvPr>
            <p:ph type="body" sz="quarter" idx="10"/>
          </p:nvPr>
        </p:nvSpPr>
        <p:spPr/>
        <p:txBody>
          <a:bodyPr/>
          <a:lstStyle/>
          <a:p>
            <a:endParaRPr lang="es-ES"/>
          </a:p>
        </p:txBody>
      </p:sp>
    </p:spTree>
    <p:extLst>
      <p:ext uri="{BB962C8B-B14F-4D97-AF65-F5344CB8AC3E}">
        <p14:creationId xmlns:p14="http://schemas.microsoft.com/office/powerpoint/2010/main" val="36007656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Vamos a ver que nos ofrece el </a:t>
            </a:r>
            <a:r>
              <a:rPr lang="es-ES" dirty="0" err="1" smtClean="0"/>
              <a:t>Bindeo</a:t>
            </a:r>
            <a:r>
              <a:rPr lang="es-ES" dirty="0" smtClean="0"/>
              <a:t> de datos</a:t>
            </a:r>
            <a:endParaRPr lang="es-ES" dirty="0"/>
          </a:p>
        </p:txBody>
      </p:sp>
      <p:sp>
        <p:nvSpPr>
          <p:cNvPr id="3" name="Text Placeholder 2"/>
          <p:cNvSpPr>
            <a:spLocks noGrp="1"/>
          </p:cNvSpPr>
          <p:nvPr>
            <p:ph type="body" sz="quarter" idx="10"/>
          </p:nvPr>
        </p:nvSpPr>
        <p:spPr/>
        <p:txBody>
          <a:bodyPr/>
          <a:lstStyle/>
          <a:p>
            <a:r>
              <a:rPr lang="es-ES" dirty="0" smtClean="0"/>
              <a:t>Data </a:t>
            </a:r>
            <a:r>
              <a:rPr lang="es-ES" dirty="0" err="1" smtClean="0"/>
              <a:t>Binding</a:t>
            </a:r>
            <a:endParaRPr lang="es-ES" dirty="0"/>
          </a:p>
        </p:txBody>
      </p:sp>
    </p:spTree>
    <p:extLst>
      <p:ext uri="{BB962C8B-B14F-4D97-AF65-F5344CB8AC3E}">
        <p14:creationId xmlns:p14="http://schemas.microsoft.com/office/powerpoint/2010/main" val="28700290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1</a:t>
            </a:r>
            <a:endParaRPr lang="es-ES" dirty="0"/>
          </a:p>
        </p:txBody>
      </p:sp>
      <p:sp>
        <p:nvSpPr>
          <p:cNvPr id="3" name="Title 2"/>
          <p:cNvSpPr>
            <a:spLocks noGrp="1"/>
          </p:cNvSpPr>
          <p:nvPr>
            <p:ph type="title"/>
          </p:nvPr>
        </p:nvSpPr>
        <p:spPr/>
        <p:txBody>
          <a:bodyPr/>
          <a:lstStyle/>
          <a:p>
            <a:r>
              <a:rPr lang="es-ES" dirty="0" smtClean="0"/>
              <a:t>¿Que es el Data </a:t>
            </a:r>
            <a:r>
              <a:rPr lang="es-ES" dirty="0" err="1" smtClean="0"/>
              <a:t>Binding</a:t>
            </a:r>
            <a:r>
              <a:rPr lang="es-ES" dirty="0" smtClean="0"/>
              <a:t>?</a:t>
            </a:r>
            <a:endParaRPr lang="es-ES" dirty="0"/>
          </a:p>
        </p:txBody>
      </p:sp>
      <p:sp>
        <p:nvSpPr>
          <p:cNvPr id="5" name="Text Placeholder 4"/>
          <p:cNvSpPr>
            <a:spLocks noGrp="1"/>
          </p:cNvSpPr>
          <p:nvPr>
            <p:ph type="body" sz="quarter" idx="10"/>
          </p:nvPr>
        </p:nvSpPr>
        <p:spPr/>
        <p:txBody>
          <a:bodyPr/>
          <a:lstStyle/>
          <a:p>
            <a:r>
              <a:rPr lang="es-ES" b="1" dirty="0" err="1" smtClean="0"/>
              <a:t>One</a:t>
            </a:r>
            <a:r>
              <a:rPr lang="es-ES" b="1" dirty="0" smtClean="0"/>
              <a:t> </a:t>
            </a:r>
            <a:r>
              <a:rPr lang="es-ES" b="1" dirty="0" err="1" smtClean="0"/>
              <a:t>Way</a:t>
            </a:r>
            <a:endParaRPr lang="es-ES" b="1" dirty="0"/>
          </a:p>
          <a:p>
            <a:r>
              <a:rPr lang="es-ES" dirty="0" smtClean="0"/>
              <a:t>El dato del  modelo se establece en una propiedad de un control del UI.</a:t>
            </a:r>
          </a:p>
          <a:p>
            <a:r>
              <a:rPr lang="es-ES" dirty="0" smtClean="0"/>
              <a:t>&lt;</a:t>
            </a:r>
            <a:r>
              <a:rPr lang="es-ES" dirty="0" err="1" smtClean="0"/>
              <a:t>TextView</a:t>
            </a:r>
            <a:r>
              <a:rPr lang="es-ES" dirty="0" smtClean="0"/>
              <a:t>… </a:t>
            </a:r>
            <a:r>
              <a:rPr lang="es-ES" dirty="0" err="1" smtClean="0"/>
              <a:t>android:Text</a:t>
            </a:r>
            <a:r>
              <a:rPr lang="es-ES" dirty="0" smtClean="0"/>
              <a:t>=“@{</a:t>
            </a:r>
            <a:r>
              <a:rPr lang="es-ES" dirty="0" err="1" smtClean="0"/>
              <a:t>modelo.labelDeUnControl</a:t>
            </a:r>
            <a:r>
              <a:rPr lang="es-ES" dirty="0" smtClean="0"/>
              <a:t>}”/&gt;</a:t>
            </a:r>
          </a:p>
          <a:p>
            <a:endParaRPr lang="es-ES" dirty="0" smtClean="0"/>
          </a:p>
          <a:p>
            <a:r>
              <a:rPr lang="es-ES" b="1" dirty="0" err="1" smtClean="0"/>
              <a:t>Two</a:t>
            </a:r>
            <a:r>
              <a:rPr lang="es-ES" b="1" dirty="0" smtClean="0"/>
              <a:t> </a:t>
            </a:r>
            <a:r>
              <a:rPr lang="es-ES" b="1" dirty="0" err="1" smtClean="0"/>
              <a:t>Ways</a:t>
            </a:r>
            <a:endParaRPr lang="es-ES" b="1" dirty="0" smtClean="0"/>
          </a:p>
          <a:p>
            <a:r>
              <a:rPr lang="es-ES" dirty="0" smtClean="0"/>
              <a:t>El dato del modelo modifica una propiedad de un control de UI, al mismo tiempo modificaciones realizadas en el UI se modifican a su vez en el modelo:</a:t>
            </a:r>
          </a:p>
          <a:p>
            <a:endParaRPr lang="es-ES" dirty="0"/>
          </a:p>
          <a:p>
            <a:r>
              <a:rPr lang="es-ES" dirty="0" smtClean="0"/>
              <a:t>&lt;</a:t>
            </a:r>
            <a:r>
              <a:rPr lang="es-ES" dirty="0" err="1" smtClean="0"/>
              <a:t>EditView</a:t>
            </a:r>
            <a:r>
              <a:rPr lang="es-ES" dirty="0"/>
              <a:t>… </a:t>
            </a:r>
            <a:r>
              <a:rPr lang="es-ES" dirty="0" err="1"/>
              <a:t>android:Text</a:t>
            </a:r>
            <a:r>
              <a:rPr lang="es-ES" dirty="0"/>
              <a:t>=“@{</a:t>
            </a:r>
            <a:r>
              <a:rPr lang="es-ES" dirty="0" err="1" smtClean="0"/>
              <a:t>modelo.loginInputDelUsuario</a:t>
            </a:r>
            <a:r>
              <a:rPr lang="es-ES" dirty="0" smtClean="0"/>
              <a:t>}”/&gt;</a:t>
            </a:r>
            <a:endParaRPr lang="es-ES" dirty="0"/>
          </a:p>
          <a:p>
            <a:endParaRPr lang="es-ES" dirty="0" smtClean="0"/>
          </a:p>
          <a:p>
            <a:r>
              <a:rPr lang="es-ES" b="1" dirty="0" err="1" smtClean="0"/>
              <a:t>OneTime</a:t>
            </a:r>
            <a:r>
              <a:rPr lang="es-ES" dirty="0" smtClean="0"/>
              <a:t>(concepto inexistente en </a:t>
            </a:r>
            <a:r>
              <a:rPr lang="es-ES" dirty="0" err="1" smtClean="0"/>
              <a:t>Android</a:t>
            </a:r>
            <a:r>
              <a:rPr lang="es-ES" dirty="0" smtClean="0"/>
              <a:t>, </a:t>
            </a:r>
            <a:r>
              <a:rPr lang="es-ES" dirty="0" err="1" smtClean="0"/>
              <a:t>Pojos</a:t>
            </a:r>
            <a:r>
              <a:rPr lang="es-ES" dirty="0" smtClean="0"/>
              <a:t> y no </a:t>
            </a:r>
            <a:r>
              <a:rPr lang="es-ES" dirty="0" err="1" smtClean="0"/>
              <a:t>Beans</a:t>
            </a:r>
            <a:r>
              <a:rPr lang="es-ES" dirty="0" smtClean="0"/>
              <a:t>)</a:t>
            </a:r>
          </a:p>
          <a:p>
            <a:endParaRPr lang="es-ES" dirty="0"/>
          </a:p>
          <a:p>
            <a:r>
              <a:rPr lang="es-ES" b="1" dirty="0" smtClean="0"/>
              <a:t>¿Para que sirve?</a:t>
            </a:r>
          </a:p>
          <a:p>
            <a:r>
              <a:rPr lang="es-ES" dirty="0" smtClean="0"/>
              <a:t>-Comunicar UI-Lógica Lógica-UI.</a:t>
            </a:r>
          </a:p>
          <a:p>
            <a:r>
              <a:rPr lang="es-ES" dirty="0" smtClean="0"/>
              <a:t>-Separar parte UI del resto de la lógica de la </a:t>
            </a:r>
            <a:r>
              <a:rPr lang="es-ES" dirty="0" err="1" smtClean="0"/>
              <a:t>app</a:t>
            </a:r>
            <a:r>
              <a:rPr lang="es-ES" dirty="0" smtClean="0"/>
              <a:t>.</a:t>
            </a:r>
          </a:p>
          <a:p>
            <a:endParaRPr lang="es-ES" dirty="0" smtClean="0"/>
          </a:p>
        </p:txBody>
      </p:sp>
    </p:spTree>
    <p:extLst>
      <p:ext uri="{BB962C8B-B14F-4D97-AF65-F5344CB8AC3E}">
        <p14:creationId xmlns:p14="http://schemas.microsoft.com/office/powerpoint/2010/main" val="24385560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2</a:t>
            </a:r>
            <a:endParaRPr lang="es-ES" dirty="0"/>
          </a:p>
        </p:txBody>
      </p:sp>
      <p:sp>
        <p:nvSpPr>
          <p:cNvPr id="3" name="Title 2"/>
          <p:cNvSpPr>
            <a:spLocks noGrp="1"/>
          </p:cNvSpPr>
          <p:nvPr>
            <p:ph type="title"/>
          </p:nvPr>
        </p:nvSpPr>
        <p:spPr/>
        <p:txBody>
          <a:bodyPr/>
          <a:lstStyle/>
          <a:p>
            <a:r>
              <a:rPr lang="es-ES" dirty="0" smtClean="0"/>
              <a:t>Pros y Contras</a:t>
            </a:r>
            <a:endParaRPr lang="es-ES" dirty="0"/>
          </a:p>
        </p:txBody>
      </p:sp>
      <p:sp>
        <p:nvSpPr>
          <p:cNvPr id="4" name="Text Placeholder 3"/>
          <p:cNvSpPr>
            <a:spLocks noGrp="1"/>
          </p:cNvSpPr>
          <p:nvPr>
            <p:ph type="body" sz="quarter" idx="10"/>
          </p:nvPr>
        </p:nvSpPr>
        <p:spPr/>
        <p:txBody>
          <a:bodyPr/>
          <a:lstStyle/>
          <a:p>
            <a:r>
              <a:rPr lang="es-ES" sz="1600" b="1" dirty="0"/>
              <a:t>Pros</a:t>
            </a:r>
          </a:p>
          <a:p>
            <a:r>
              <a:rPr lang="es-ES" sz="1600" dirty="0" smtClean="0"/>
              <a:t>-</a:t>
            </a:r>
            <a:r>
              <a:rPr lang="es-ES" sz="1600" dirty="0"/>
              <a:t>Facilitar cambios de UI sin tocar </a:t>
            </a:r>
            <a:r>
              <a:rPr lang="es-ES" sz="1600" dirty="0" smtClean="0"/>
              <a:t>la </a:t>
            </a:r>
            <a:r>
              <a:rPr lang="es-ES" sz="1600" dirty="0"/>
              <a:t>lógica</a:t>
            </a:r>
          </a:p>
          <a:p>
            <a:r>
              <a:rPr lang="es-ES" sz="1600" dirty="0"/>
              <a:t>-Eliminar Boiler </a:t>
            </a:r>
            <a:r>
              <a:rPr lang="es-ES" sz="1600" dirty="0" err="1"/>
              <a:t>Plate</a:t>
            </a:r>
            <a:r>
              <a:rPr lang="es-ES" sz="1600" dirty="0"/>
              <a:t>(castings, </a:t>
            </a:r>
            <a:r>
              <a:rPr lang="es-ES" sz="1600" dirty="0" err="1"/>
              <a:t>settext</a:t>
            </a:r>
            <a:r>
              <a:rPr lang="es-ES" sz="1600" dirty="0"/>
              <a:t>…)(aunque ya veremos que hay margen de mejora)</a:t>
            </a:r>
          </a:p>
          <a:p>
            <a:r>
              <a:rPr lang="es-ES" sz="1600" dirty="0"/>
              <a:t>-Elimina el </a:t>
            </a:r>
            <a:r>
              <a:rPr lang="es-ES" sz="1600" dirty="0" err="1" smtClean="0"/>
              <a:t>FindInview</a:t>
            </a:r>
            <a:r>
              <a:rPr lang="es-ES" sz="1600" dirty="0" smtClean="0"/>
              <a:t>(de las </a:t>
            </a:r>
            <a:r>
              <a:rPr lang="es-ES" sz="1600" dirty="0"/>
              <a:t>peores funciones </a:t>
            </a:r>
            <a:r>
              <a:rPr lang="es-ES" sz="1600" dirty="0" smtClean="0"/>
              <a:t>en cuanto </a:t>
            </a:r>
            <a:r>
              <a:rPr lang="es-ES" sz="1600" dirty="0"/>
              <a:t>a rendimiento)</a:t>
            </a:r>
          </a:p>
          <a:p>
            <a:r>
              <a:rPr lang="es-ES" sz="1600" dirty="0"/>
              <a:t>-Elimina la parte mala del uso de Id en el código XML(puedes acceder al control, mediante su </a:t>
            </a:r>
            <a:r>
              <a:rPr lang="es-ES" sz="1600" dirty="0" err="1" smtClean="0"/>
              <a:t>ViewDataBinding.IDControl</a:t>
            </a:r>
            <a:r>
              <a:rPr lang="es-ES" sz="1600" dirty="0" smtClean="0"/>
              <a:t>, </a:t>
            </a:r>
            <a:r>
              <a:rPr lang="es-ES" sz="1600" dirty="0" err="1" smtClean="0"/>
              <a:t>boton</a:t>
            </a:r>
            <a:r>
              <a:rPr lang="es-ES" sz="1600" dirty="0" smtClean="0"/>
              <a:t> tipo3 )</a:t>
            </a:r>
            <a:endParaRPr lang="es-ES" sz="1600" dirty="0"/>
          </a:p>
          <a:p>
            <a:r>
              <a:rPr lang="es-ES" sz="1600" dirty="0"/>
              <a:t>-Facilita la </a:t>
            </a:r>
            <a:r>
              <a:rPr lang="es-ES" sz="1600" dirty="0" smtClean="0"/>
              <a:t>reutilización(utilización de @</a:t>
            </a:r>
            <a:r>
              <a:rPr lang="es-ES" sz="1600" dirty="0" err="1" smtClean="0"/>
              <a:t>BindingAdapters</a:t>
            </a:r>
            <a:r>
              <a:rPr lang="es-ES" sz="1600" dirty="0" smtClean="0"/>
              <a:t> frente a crear </a:t>
            </a:r>
            <a:r>
              <a:rPr lang="es-ES" sz="1600" dirty="0" err="1" smtClean="0"/>
              <a:t>CustomsViews</a:t>
            </a:r>
            <a:r>
              <a:rPr lang="es-ES" sz="1600" dirty="0" smtClean="0"/>
              <a:t> en muchos casos)</a:t>
            </a:r>
            <a:endParaRPr lang="es-ES" sz="1600" dirty="0"/>
          </a:p>
          <a:p>
            <a:r>
              <a:rPr lang="es-ES" sz="1600" dirty="0"/>
              <a:t>-Genera la necesidad de orden de componentes del proyecto.</a:t>
            </a:r>
          </a:p>
          <a:p>
            <a:r>
              <a:rPr lang="es-ES" sz="1600" dirty="0"/>
              <a:t>-La conjunción de varios de estos pros, provocan la optimización de los tiempos de desarrollo.</a:t>
            </a:r>
          </a:p>
          <a:p>
            <a:r>
              <a:rPr lang="es-ES" sz="1600" dirty="0"/>
              <a:t>-Ahora el XML manda absolutamente </a:t>
            </a:r>
            <a:r>
              <a:rPr lang="es-ES" sz="1600" dirty="0" smtClean="0"/>
              <a:t>en el </a:t>
            </a:r>
            <a:r>
              <a:rPr lang="es-ES" sz="1600" dirty="0"/>
              <a:t>diseño final, antes </a:t>
            </a:r>
            <a:r>
              <a:rPr lang="es-ES" sz="1600" dirty="0" smtClean="0"/>
              <a:t>XML y </a:t>
            </a:r>
            <a:r>
              <a:rPr lang="es-ES" sz="1600" dirty="0"/>
              <a:t>su </a:t>
            </a:r>
            <a:r>
              <a:rPr lang="es-ES" sz="1600" dirty="0" err="1" smtClean="0"/>
              <a:t>inflater</a:t>
            </a:r>
            <a:r>
              <a:rPr lang="es-ES" sz="1600" dirty="0" smtClean="0"/>
              <a:t> estaban </a:t>
            </a:r>
            <a:r>
              <a:rPr lang="es-ES" sz="1600" dirty="0"/>
              <a:t>acoplados totalmente, uno sin en otro no tienen sentido</a:t>
            </a:r>
            <a:r>
              <a:rPr lang="es-ES" sz="1600" dirty="0" smtClean="0"/>
              <a:t>.</a:t>
            </a:r>
          </a:p>
          <a:p>
            <a:r>
              <a:rPr lang="es-ES" sz="1600" dirty="0"/>
              <a:t>-Posibilitar desarrollos en paralelo</a:t>
            </a:r>
            <a:r>
              <a:rPr lang="es-ES" sz="1600" dirty="0" smtClean="0"/>
              <a:t>.(Importante para </a:t>
            </a:r>
            <a:r>
              <a:rPr lang="es-ES" sz="1600" dirty="0" err="1" smtClean="0"/>
              <a:t>PauloDesarrollos</a:t>
            </a:r>
            <a:r>
              <a:rPr lang="es-ES" sz="1600" dirty="0" smtClean="0"/>
              <a:t>, puedes hacer 200 </a:t>
            </a:r>
            <a:r>
              <a:rPr lang="es-ES" sz="1600" dirty="0" err="1" smtClean="0"/>
              <a:t>layouts</a:t>
            </a:r>
            <a:r>
              <a:rPr lang="es-ES" sz="1600" dirty="0" smtClean="0"/>
              <a:t>)</a:t>
            </a:r>
            <a:endParaRPr lang="es-ES" sz="1600" dirty="0"/>
          </a:p>
          <a:p>
            <a:r>
              <a:rPr lang="es-ES" sz="1600" dirty="0" smtClean="0"/>
              <a:t>-Elimina todo el contenido UI de las clases </a:t>
            </a:r>
            <a:r>
              <a:rPr lang="es-ES" sz="1600" dirty="0" err="1" smtClean="0"/>
              <a:t>Android</a:t>
            </a:r>
            <a:r>
              <a:rPr lang="es-ES" sz="1600" dirty="0" smtClean="0"/>
              <a:t>, ahora si es posible tener un solo “</a:t>
            </a:r>
            <a:r>
              <a:rPr lang="es-ES" sz="1600" dirty="0" err="1" smtClean="0"/>
              <a:t>presenter</a:t>
            </a:r>
            <a:r>
              <a:rPr lang="es-ES" sz="1600" dirty="0" smtClean="0"/>
              <a:t>/</a:t>
            </a:r>
            <a:r>
              <a:rPr lang="es-ES" sz="1600" dirty="0" err="1" smtClean="0"/>
              <a:t>viewmodel</a:t>
            </a:r>
            <a:r>
              <a:rPr lang="es-ES" sz="1600" dirty="0" smtClean="0"/>
              <a:t>” por página y que se puedan hacer </a:t>
            </a:r>
            <a:r>
              <a:rPr lang="es-ES" sz="1600" dirty="0" err="1" smtClean="0"/>
              <a:t>inflates</a:t>
            </a:r>
            <a:r>
              <a:rPr lang="es-ES" sz="1600" dirty="0" smtClean="0"/>
              <a:t> completamente distintos en función del dispositivo, sin agregar nada nuevo al código.(por ejemplo </a:t>
            </a:r>
            <a:r>
              <a:rPr lang="es-ES" sz="1600" dirty="0" err="1" smtClean="0"/>
              <a:t>enTablet</a:t>
            </a:r>
            <a:r>
              <a:rPr lang="es-ES" sz="1600" dirty="0" smtClean="0"/>
              <a:t> se muestran 4 campos mas, </a:t>
            </a:r>
            <a:r>
              <a:rPr lang="es-ES" sz="1600" dirty="0" err="1" smtClean="0"/>
              <a:t>xq</a:t>
            </a:r>
            <a:r>
              <a:rPr lang="es-ES" sz="1600" dirty="0" smtClean="0"/>
              <a:t> caben, el </a:t>
            </a:r>
            <a:r>
              <a:rPr lang="es-ES" sz="1600" dirty="0" err="1" smtClean="0"/>
              <a:t>codigo</a:t>
            </a:r>
            <a:r>
              <a:rPr lang="es-ES" sz="1600" dirty="0" smtClean="0"/>
              <a:t> de </a:t>
            </a:r>
            <a:r>
              <a:rPr lang="es-ES" sz="1600" dirty="0" err="1" smtClean="0"/>
              <a:t>activity</a:t>
            </a:r>
            <a:r>
              <a:rPr lang="es-ES" sz="1600" dirty="0" smtClean="0"/>
              <a:t> o </a:t>
            </a:r>
            <a:r>
              <a:rPr lang="es-ES" sz="1600" dirty="0" err="1" smtClean="0"/>
              <a:t>presenter</a:t>
            </a:r>
            <a:r>
              <a:rPr lang="es-ES" sz="1600" dirty="0" smtClean="0"/>
              <a:t> es ajeno completamente)Esto nos permite utilizar una de las partes mas potentes de </a:t>
            </a:r>
            <a:r>
              <a:rPr lang="es-ES" sz="1600" dirty="0" err="1" smtClean="0"/>
              <a:t>Android</a:t>
            </a:r>
            <a:r>
              <a:rPr lang="es-ES" sz="1600" dirty="0" smtClean="0"/>
              <a:t> de definir los </a:t>
            </a:r>
            <a:r>
              <a:rPr lang="es-ES" sz="1600" dirty="0" err="1" smtClean="0"/>
              <a:t>layouts</a:t>
            </a:r>
            <a:r>
              <a:rPr lang="es-ES" sz="1600" dirty="0" smtClean="0"/>
              <a:t> específicos por </a:t>
            </a:r>
            <a:r>
              <a:rPr lang="es-ES" sz="1600" dirty="0" err="1" smtClean="0"/>
              <a:t>device</a:t>
            </a:r>
            <a:r>
              <a:rPr lang="es-ES" sz="1600" dirty="0" smtClean="0"/>
              <a:t>, sin toda la putada(validar q existan controles, uso de fragmentos o </a:t>
            </a:r>
            <a:r>
              <a:rPr lang="es-ES" sz="1600" dirty="0" err="1" smtClean="0"/>
              <a:t>cualquiero</a:t>
            </a:r>
            <a:r>
              <a:rPr lang="es-ES" sz="1600" dirty="0" smtClean="0"/>
              <a:t> otra aproximación de corregir este error)</a:t>
            </a:r>
          </a:p>
          <a:p>
            <a:r>
              <a:rPr lang="es-ES" sz="1600" dirty="0" smtClean="0"/>
              <a:t>-Abre la puerta al MVVM en </a:t>
            </a:r>
            <a:r>
              <a:rPr lang="es-ES" sz="1600" dirty="0" err="1" smtClean="0"/>
              <a:t>Android</a:t>
            </a:r>
            <a:r>
              <a:rPr lang="es-ES" sz="1600" dirty="0" smtClean="0"/>
              <a:t> </a:t>
            </a:r>
            <a:endParaRPr lang="es-ES" sz="1600" dirty="0"/>
          </a:p>
          <a:p>
            <a:r>
              <a:rPr lang="es-ES" sz="1600" dirty="0" smtClean="0"/>
              <a:t>-Se </a:t>
            </a:r>
            <a:r>
              <a:rPr lang="es-ES" sz="1600" dirty="0" err="1" smtClean="0"/>
              <a:t>esccribe</a:t>
            </a:r>
            <a:r>
              <a:rPr lang="es-ES" sz="1600" dirty="0" smtClean="0"/>
              <a:t> menos código con lo cual menos errores.</a:t>
            </a:r>
          </a:p>
          <a:p>
            <a:r>
              <a:rPr lang="es-ES" sz="1600" dirty="0" smtClean="0"/>
              <a:t>-Rendimiento.</a:t>
            </a:r>
          </a:p>
          <a:p>
            <a:r>
              <a:rPr lang="es-ES" sz="1600" dirty="0" smtClean="0"/>
              <a:t>-</a:t>
            </a:r>
            <a:r>
              <a:rPr lang="es-ES" sz="1600" dirty="0" err="1" smtClean="0"/>
              <a:t>Testibilidad</a:t>
            </a:r>
            <a:r>
              <a:rPr lang="es-ES" sz="1600" dirty="0" smtClean="0"/>
              <a:t>.</a:t>
            </a:r>
            <a:endParaRPr lang="es-ES" sz="1600" dirty="0"/>
          </a:p>
          <a:p>
            <a:endParaRPr lang="es-ES" sz="1600" dirty="0" smtClean="0"/>
          </a:p>
          <a:p>
            <a:r>
              <a:rPr lang="es-ES" sz="1600" b="1" dirty="0" smtClean="0"/>
              <a:t>Contras</a:t>
            </a:r>
            <a:endParaRPr lang="es-ES" sz="1600" b="1" dirty="0"/>
          </a:p>
          <a:p>
            <a:r>
              <a:rPr lang="es-ES" sz="1600" dirty="0"/>
              <a:t>-Errores poco </a:t>
            </a:r>
            <a:r>
              <a:rPr lang="es-ES" sz="1600" dirty="0" smtClean="0"/>
              <a:t>descriptivos, </a:t>
            </a:r>
            <a:r>
              <a:rPr lang="es-ES" sz="1600" dirty="0" err="1" smtClean="0"/>
              <a:t>like</a:t>
            </a:r>
            <a:r>
              <a:rPr lang="es-ES" sz="1600" dirty="0" smtClean="0"/>
              <a:t> </a:t>
            </a:r>
            <a:r>
              <a:rPr lang="es-ES" sz="1600" dirty="0" err="1" smtClean="0"/>
              <a:t>dagger</a:t>
            </a:r>
            <a:r>
              <a:rPr lang="es-ES" sz="1600" dirty="0" smtClean="0"/>
              <a:t> hay que pegarse un poco.</a:t>
            </a:r>
            <a:endParaRPr lang="es-ES" sz="1600" dirty="0"/>
          </a:p>
          <a:p>
            <a:r>
              <a:rPr lang="es-ES" sz="1600" dirty="0"/>
              <a:t>-Curva de </a:t>
            </a:r>
            <a:r>
              <a:rPr lang="es-ES" sz="1600" dirty="0" smtClean="0"/>
              <a:t>aprendizaje, fundamentalmente por lo de arriba</a:t>
            </a:r>
            <a:endParaRPr lang="es-ES" sz="1600" dirty="0"/>
          </a:p>
          <a:p>
            <a:r>
              <a:rPr lang="es-ES" sz="1600" dirty="0"/>
              <a:t>-El API </a:t>
            </a:r>
            <a:r>
              <a:rPr lang="es-ES" sz="1600" dirty="0" smtClean="0"/>
              <a:t>aun tiene margen </a:t>
            </a:r>
            <a:r>
              <a:rPr lang="es-ES" sz="1600" dirty="0"/>
              <a:t>de </a:t>
            </a:r>
            <a:r>
              <a:rPr lang="es-ES" sz="1600" dirty="0" smtClean="0"/>
              <a:t>mejora, por ejemplo </a:t>
            </a:r>
            <a:r>
              <a:rPr lang="es-ES" sz="1600" dirty="0"/>
              <a:t>en el XML no disponemos de </a:t>
            </a:r>
            <a:r>
              <a:rPr lang="es-ES" sz="1600" dirty="0" err="1"/>
              <a:t>Intelillence</a:t>
            </a:r>
            <a:r>
              <a:rPr lang="es-ES" sz="1600" dirty="0"/>
              <a:t>, pero sobre todo queda por mejorar los </a:t>
            </a:r>
            <a:r>
              <a:rPr lang="es-ES" sz="1600" dirty="0" err="1" smtClean="0"/>
              <a:t>TwoWaysBinding</a:t>
            </a:r>
            <a:r>
              <a:rPr lang="es-ES" sz="1600" dirty="0" smtClean="0"/>
              <a:t>.</a:t>
            </a:r>
          </a:p>
          <a:p>
            <a:r>
              <a:rPr lang="es-ES" sz="1600" dirty="0" smtClean="0"/>
              <a:t>-Este fallo de API en 2Ways puede provocar </a:t>
            </a:r>
            <a:r>
              <a:rPr lang="es-ES" sz="1600" dirty="0" err="1" smtClean="0"/>
              <a:t>StackOverFlows</a:t>
            </a:r>
            <a:r>
              <a:rPr lang="es-ES" sz="1600" dirty="0" smtClean="0"/>
              <a:t> </a:t>
            </a:r>
            <a:r>
              <a:rPr lang="es-ES" sz="1600" dirty="0" smtClean="0">
                <a:sym typeface="Wingdings" pitchFamily="2" charset="2"/>
              </a:rPr>
              <a:t> </a:t>
            </a:r>
            <a:endParaRPr lang="es-ES" sz="1600" dirty="0" smtClean="0"/>
          </a:p>
          <a:p>
            <a:r>
              <a:rPr lang="es-ES" sz="1600" dirty="0" smtClean="0"/>
              <a:t>-La clase generada BR aun no me ha enamorado.</a:t>
            </a:r>
            <a:endParaRPr lang="es-ES" sz="1600" dirty="0"/>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7232" y="107504"/>
            <a:ext cx="855944"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37976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3</a:t>
            </a:r>
            <a:endParaRPr lang="es-ES" dirty="0"/>
          </a:p>
        </p:txBody>
      </p:sp>
      <p:sp>
        <p:nvSpPr>
          <p:cNvPr id="3" name="Title 2"/>
          <p:cNvSpPr>
            <a:spLocks noGrp="1"/>
          </p:cNvSpPr>
          <p:nvPr>
            <p:ph type="title"/>
          </p:nvPr>
        </p:nvSpPr>
        <p:spPr/>
        <p:txBody>
          <a:bodyPr/>
          <a:lstStyle/>
          <a:p>
            <a:r>
              <a:rPr lang="es-ES" dirty="0" smtClean="0"/>
              <a:t>Cuando usar </a:t>
            </a:r>
            <a:r>
              <a:rPr lang="es-ES" dirty="0" err="1" smtClean="0"/>
              <a:t>DataBinding</a:t>
            </a:r>
            <a:endParaRPr lang="es-ES" dirty="0"/>
          </a:p>
        </p:txBody>
      </p:sp>
      <p:sp>
        <p:nvSpPr>
          <p:cNvPr id="4" name="Text Placeholder 3"/>
          <p:cNvSpPr>
            <a:spLocks noGrp="1"/>
          </p:cNvSpPr>
          <p:nvPr>
            <p:ph type="body" sz="quarter" idx="10"/>
          </p:nvPr>
        </p:nvSpPr>
        <p:spPr/>
        <p:txBody>
          <a:bodyPr/>
          <a:lstStyle/>
          <a:p>
            <a:r>
              <a:rPr lang="es-ES" dirty="0" smtClean="0"/>
              <a:t>En el siguiente ejemplo se puede ver la mejora comentada sobre </a:t>
            </a:r>
            <a:r>
              <a:rPr lang="es-ES" dirty="0" err="1" smtClean="0"/>
              <a:t>BoilerPlate</a:t>
            </a:r>
            <a:r>
              <a:rPr lang="es-ES" dirty="0" smtClean="0"/>
              <a:t>, eliminado de </a:t>
            </a:r>
            <a:r>
              <a:rPr lang="es-ES" dirty="0" err="1" smtClean="0"/>
              <a:t>FindInView</a:t>
            </a:r>
            <a:r>
              <a:rPr lang="es-ES" dirty="0" smtClean="0"/>
              <a:t>,  pero lo más importante es que si la clase </a:t>
            </a:r>
            <a:r>
              <a:rPr lang="es-ES" dirty="0" err="1" smtClean="0"/>
              <a:t>employee</a:t>
            </a:r>
            <a:r>
              <a:rPr lang="es-ES" dirty="0" smtClean="0"/>
              <a:t> crece o queremos mostrar un nuevo campo en la parte de </a:t>
            </a:r>
            <a:r>
              <a:rPr lang="es-ES" dirty="0" err="1" smtClean="0"/>
              <a:t>Binding</a:t>
            </a:r>
            <a:r>
              <a:rPr lang="es-ES" dirty="0" smtClean="0"/>
              <a:t> sólo se modificaría el XML, no more. </a:t>
            </a:r>
            <a:endParaRPr lang="es-ES" dirty="0"/>
          </a:p>
        </p:txBody>
      </p:sp>
      <p:pic>
        <p:nvPicPr>
          <p:cNvPr id="18" name="Picture 17"/>
          <p:cNvPicPr/>
          <p:nvPr/>
        </p:nvPicPr>
        <p:blipFill>
          <a:blip r:embed="rId2">
            <a:extLst>
              <a:ext uri="{28A0092B-C50C-407E-A947-70E740481C1C}">
                <a14:useLocalDpi xmlns:a14="http://schemas.microsoft.com/office/drawing/2010/main" val="0"/>
              </a:ext>
            </a:extLst>
          </a:blip>
          <a:srcRect/>
          <a:stretch>
            <a:fillRect/>
          </a:stretch>
        </p:blipFill>
        <p:spPr bwMode="auto">
          <a:xfrm>
            <a:off x="1359248" y="2267744"/>
            <a:ext cx="5486400" cy="2674620"/>
          </a:xfrm>
          <a:prstGeom prst="rect">
            <a:avLst/>
          </a:prstGeom>
          <a:noFill/>
          <a:ln>
            <a:noFill/>
          </a:ln>
        </p:spPr>
      </p:pic>
      <p:pic>
        <p:nvPicPr>
          <p:cNvPr id="19" name="Picture 18"/>
          <p:cNvPicPr/>
          <p:nvPr/>
        </p:nvPicPr>
        <p:blipFill>
          <a:blip r:embed="rId3">
            <a:extLst>
              <a:ext uri="{28A0092B-C50C-407E-A947-70E740481C1C}">
                <a14:useLocalDpi xmlns:a14="http://schemas.microsoft.com/office/drawing/2010/main" val="0"/>
              </a:ext>
            </a:extLst>
          </a:blip>
          <a:srcRect/>
          <a:stretch>
            <a:fillRect/>
          </a:stretch>
        </p:blipFill>
        <p:spPr bwMode="auto">
          <a:xfrm>
            <a:off x="7961830" y="2267744"/>
            <a:ext cx="6070826" cy="2674620"/>
          </a:xfrm>
          <a:prstGeom prst="rect">
            <a:avLst/>
          </a:prstGeom>
          <a:noFill/>
          <a:ln>
            <a:noFill/>
          </a:ln>
        </p:spPr>
      </p:pic>
      <p:sp>
        <p:nvSpPr>
          <p:cNvPr id="5" name="Rectangle 4"/>
          <p:cNvSpPr/>
          <p:nvPr/>
        </p:nvSpPr>
        <p:spPr>
          <a:xfrm>
            <a:off x="1359472" y="5431311"/>
            <a:ext cx="13321480" cy="338554"/>
          </a:xfrm>
          <a:prstGeom prst="rect">
            <a:avLst/>
          </a:prstGeom>
        </p:spPr>
        <p:txBody>
          <a:bodyPr wrap="square">
            <a:spAutoFit/>
          </a:bodyPr>
          <a:lstStyle/>
          <a:p>
            <a:pPr algn="l"/>
            <a:r>
              <a:rPr lang="es-ES" sz="1600" dirty="0"/>
              <a:t>En mi experiencia esta </a:t>
            </a:r>
            <a:r>
              <a:rPr lang="es-ES" sz="1600" i="1" dirty="0"/>
              <a:t>simple</a:t>
            </a:r>
            <a:r>
              <a:rPr lang="es-ES" sz="1600" dirty="0"/>
              <a:t> diferencia es </a:t>
            </a:r>
            <a:r>
              <a:rPr lang="es-ES" sz="1600" dirty="0" smtClean="0"/>
              <a:t>determinante para inclinarme a </a:t>
            </a:r>
            <a:r>
              <a:rPr lang="es-ES" sz="1600" dirty="0"/>
              <a:t>usar </a:t>
            </a:r>
            <a:r>
              <a:rPr lang="es-ES" sz="1600" dirty="0" smtClean="0"/>
              <a:t>siempre </a:t>
            </a:r>
            <a:r>
              <a:rPr lang="es-ES" sz="1600" dirty="0" err="1" smtClean="0"/>
              <a:t>Binding</a:t>
            </a:r>
            <a:r>
              <a:rPr lang="es-ES" sz="1600" dirty="0"/>
              <a:t>.</a:t>
            </a:r>
          </a:p>
        </p:txBody>
      </p:sp>
    </p:spTree>
    <p:extLst>
      <p:ext uri="{BB962C8B-B14F-4D97-AF65-F5344CB8AC3E}">
        <p14:creationId xmlns:p14="http://schemas.microsoft.com/office/powerpoint/2010/main" val="39295464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4</a:t>
            </a:r>
            <a:endParaRPr lang="es-ES" dirty="0"/>
          </a:p>
        </p:txBody>
      </p:sp>
      <p:sp>
        <p:nvSpPr>
          <p:cNvPr id="3" name="Title 2"/>
          <p:cNvSpPr>
            <a:spLocks noGrp="1"/>
          </p:cNvSpPr>
          <p:nvPr>
            <p:ph type="title"/>
          </p:nvPr>
        </p:nvSpPr>
        <p:spPr/>
        <p:txBody>
          <a:bodyPr/>
          <a:lstStyle/>
          <a:p>
            <a:r>
              <a:rPr lang="es-ES" dirty="0" smtClean="0"/>
              <a:t>Implementación </a:t>
            </a:r>
            <a:r>
              <a:rPr lang="es-ES" dirty="0" err="1" smtClean="0"/>
              <a:t>DataBinding</a:t>
            </a:r>
            <a:r>
              <a:rPr lang="es-ES" dirty="0" smtClean="0"/>
              <a:t> en </a:t>
            </a:r>
            <a:r>
              <a:rPr lang="es-ES" dirty="0" err="1" smtClean="0"/>
              <a:t>Android</a:t>
            </a:r>
            <a:r>
              <a:rPr lang="es-ES" dirty="0" smtClean="0"/>
              <a:t> 1/3</a:t>
            </a:r>
            <a:endParaRPr lang="es-ES" dirty="0"/>
          </a:p>
        </p:txBody>
      </p:sp>
      <p:sp>
        <p:nvSpPr>
          <p:cNvPr id="4" name="Text Placeholder 3"/>
          <p:cNvSpPr>
            <a:spLocks noGrp="1"/>
          </p:cNvSpPr>
          <p:nvPr>
            <p:ph type="body" sz="quarter" idx="10"/>
          </p:nvPr>
        </p:nvSpPr>
        <p:spPr/>
        <p:txBody>
          <a:bodyPr/>
          <a:lstStyle/>
          <a:p>
            <a:r>
              <a:rPr lang="es-ES" dirty="0" smtClean="0"/>
              <a:t>ENTORNO DE TRABAJO</a:t>
            </a:r>
          </a:p>
          <a:p>
            <a:endParaRPr lang="es-ES" dirty="0"/>
          </a:p>
          <a:p>
            <a:r>
              <a:rPr lang="es-ES" dirty="0" smtClean="0"/>
              <a:t>1.- Disponer de un </a:t>
            </a:r>
            <a:r>
              <a:rPr lang="es-ES" dirty="0" err="1" smtClean="0"/>
              <a:t>Android</a:t>
            </a:r>
            <a:r>
              <a:rPr lang="es-ES" dirty="0" smtClean="0"/>
              <a:t> Studio 1.4 en adelante.</a:t>
            </a:r>
          </a:p>
          <a:p>
            <a:endParaRPr lang="es-ES" dirty="0" smtClean="0"/>
          </a:p>
          <a:p>
            <a:r>
              <a:rPr lang="es-ES" dirty="0" smtClean="0"/>
              <a:t>2.-Añadir el </a:t>
            </a:r>
            <a:r>
              <a:rPr lang="es-ES" dirty="0" err="1" smtClean="0"/>
              <a:t>Plugin</a:t>
            </a:r>
            <a:r>
              <a:rPr lang="es-ES" dirty="0" smtClean="0"/>
              <a:t> de </a:t>
            </a:r>
            <a:r>
              <a:rPr lang="es-ES" dirty="0" err="1" smtClean="0"/>
              <a:t>DataBinding</a:t>
            </a:r>
            <a:r>
              <a:rPr lang="es-ES" dirty="0" smtClean="0"/>
              <a:t> </a:t>
            </a:r>
          </a:p>
          <a:p>
            <a:endParaRPr lang="es-ES" dirty="0"/>
          </a:p>
          <a:p>
            <a:endParaRPr lang="es-ES" dirty="0" smtClean="0"/>
          </a:p>
          <a:p>
            <a:endParaRPr lang="es-ES" dirty="0" smtClean="0"/>
          </a:p>
          <a:p>
            <a:endParaRPr lang="es-ES" dirty="0" smtClean="0"/>
          </a:p>
          <a:p>
            <a:endParaRPr lang="es-ES" dirty="0" smtClean="0"/>
          </a:p>
          <a:p>
            <a:endParaRPr lang="es-ES" dirty="0"/>
          </a:p>
          <a:p>
            <a:r>
              <a:rPr lang="es-ES" dirty="0" smtClean="0"/>
              <a:t>3.-Añadir la dependencia al </a:t>
            </a:r>
            <a:r>
              <a:rPr lang="es-ES" dirty="0" err="1" smtClean="0"/>
              <a:t>gradle</a:t>
            </a:r>
            <a:r>
              <a:rPr lang="es-ES" dirty="0" smtClean="0"/>
              <a:t> 1.3+ y al </a:t>
            </a:r>
            <a:r>
              <a:rPr lang="es-ES" dirty="0" err="1" smtClean="0"/>
              <a:t>DataBinding</a:t>
            </a:r>
            <a:endParaRPr lang="es-ES" dirty="0" smtClean="0"/>
          </a:p>
          <a:p>
            <a:endParaRPr lang="es-ES" dirty="0"/>
          </a:p>
          <a:p>
            <a:endParaRPr lang="es-ES" b="1" dirty="0" smtClean="0"/>
          </a:p>
          <a:p>
            <a:endParaRPr lang="es-ES" dirty="0"/>
          </a:p>
        </p:txBody>
      </p:sp>
      <p:pic>
        <p:nvPicPr>
          <p:cNvPr id="3074" name="Picture 2" descr="G:\plug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198" y="2915816"/>
            <a:ext cx="4235450" cy="170815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G:\dependenc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9368" y="5436096"/>
            <a:ext cx="5035550" cy="182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8645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5</a:t>
            </a:r>
            <a:endParaRPr lang="es-ES" dirty="0"/>
          </a:p>
        </p:txBody>
      </p:sp>
      <p:sp>
        <p:nvSpPr>
          <p:cNvPr id="3" name="Title 2"/>
          <p:cNvSpPr>
            <a:spLocks noGrp="1"/>
          </p:cNvSpPr>
          <p:nvPr>
            <p:ph type="title"/>
          </p:nvPr>
        </p:nvSpPr>
        <p:spPr/>
        <p:txBody>
          <a:bodyPr/>
          <a:lstStyle/>
          <a:p>
            <a:r>
              <a:rPr lang="es-ES" dirty="0"/>
              <a:t>Implementación </a:t>
            </a:r>
            <a:r>
              <a:rPr lang="es-ES" dirty="0" err="1"/>
              <a:t>DataBinding</a:t>
            </a:r>
            <a:r>
              <a:rPr lang="es-ES" dirty="0"/>
              <a:t> en </a:t>
            </a:r>
            <a:r>
              <a:rPr lang="es-ES" dirty="0" err="1"/>
              <a:t>Android</a:t>
            </a:r>
            <a:r>
              <a:rPr lang="es-ES" dirty="0"/>
              <a:t> </a:t>
            </a:r>
            <a:r>
              <a:rPr lang="es-ES" dirty="0" smtClean="0"/>
              <a:t>2/3</a:t>
            </a:r>
            <a:endParaRPr lang="es-ES" dirty="0"/>
          </a:p>
        </p:txBody>
      </p:sp>
      <p:sp>
        <p:nvSpPr>
          <p:cNvPr id="4" name="Text Placeholder 3"/>
          <p:cNvSpPr>
            <a:spLocks noGrp="1"/>
          </p:cNvSpPr>
          <p:nvPr>
            <p:ph type="body" sz="quarter" idx="10"/>
          </p:nvPr>
        </p:nvSpPr>
        <p:spPr/>
        <p:txBody>
          <a:bodyPr/>
          <a:lstStyle/>
          <a:p>
            <a:r>
              <a:rPr lang="es-ES" dirty="0" smtClean="0"/>
              <a:t>CÓDIGO FUENTE, </a:t>
            </a:r>
            <a:r>
              <a:rPr lang="es-ES" dirty="0" err="1" smtClean="0"/>
              <a:t>Bindeo</a:t>
            </a:r>
            <a:r>
              <a:rPr lang="es-ES" dirty="0" smtClean="0"/>
              <a:t> de datos</a:t>
            </a:r>
            <a:endParaRPr lang="es-ES" dirty="0"/>
          </a:p>
          <a:p>
            <a:endParaRPr lang="es-ES" dirty="0"/>
          </a:p>
          <a:p>
            <a:r>
              <a:rPr lang="es-ES" dirty="0"/>
              <a:t>1.-Los XML </a:t>
            </a:r>
            <a:endParaRPr lang="es-ES" dirty="0" smtClean="0"/>
          </a:p>
          <a:p>
            <a:r>
              <a:rPr lang="es-ES" i="1" dirty="0" smtClean="0">
                <a:solidFill>
                  <a:schemeClr val="accent3">
                    <a:lumMod val="75000"/>
                  </a:schemeClr>
                </a:solidFill>
              </a:rPr>
              <a:t>&lt;</a:t>
            </a:r>
            <a:r>
              <a:rPr lang="es-ES" i="1" dirty="0" err="1" smtClean="0">
                <a:solidFill>
                  <a:schemeClr val="accent3">
                    <a:lumMod val="75000"/>
                  </a:schemeClr>
                </a:solidFill>
              </a:rPr>
              <a:t>Layout</a:t>
            </a:r>
            <a:r>
              <a:rPr lang="es-ES" i="1" dirty="0" smtClean="0">
                <a:solidFill>
                  <a:schemeClr val="accent3">
                    <a:lumMod val="75000"/>
                  </a:schemeClr>
                </a:solidFill>
              </a:rPr>
              <a:t> (nodo </a:t>
            </a:r>
            <a:r>
              <a:rPr lang="es-ES" i="1" dirty="0" err="1" smtClean="0">
                <a:solidFill>
                  <a:schemeClr val="accent3">
                    <a:lumMod val="75000"/>
                  </a:schemeClr>
                </a:solidFill>
              </a:rPr>
              <a:t>root</a:t>
            </a:r>
            <a:r>
              <a:rPr lang="es-ES" i="1" dirty="0" smtClean="0">
                <a:solidFill>
                  <a:schemeClr val="accent3">
                    <a:lumMod val="75000"/>
                  </a:schemeClr>
                </a:solidFill>
              </a:rPr>
              <a:t>)</a:t>
            </a:r>
          </a:p>
          <a:p>
            <a:r>
              <a:rPr lang="es-ES" i="1" dirty="0" smtClean="0">
                <a:solidFill>
                  <a:schemeClr val="accent3">
                    <a:lumMod val="75000"/>
                  </a:schemeClr>
                </a:solidFill>
              </a:rPr>
              <a:t>&lt;data(contiene todas las definiciones de clases para </a:t>
            </a:r>
            <a:r>
              <a:rPr lang="es-ES" i="1" dirty="0" err="1" smtClean="0">
                <a:solidFill>
                  <a:schemeClr val="accent3">
                    <a:lumMod val="75000"/>
                  </a:schemeClr>
                </a:solidFill>
              </a:rPr>
              <a:t>Bindear</a:t>
            </a:r>
            <a:r>
              <a:rPr lang="es-ES" i="1" dirty="0" smtClean="0">
                <a:solidFill>
                  <a:schemeClr val="accent3">
                    <a:lumMod val="75000"/>
                  </a:schemeClr>
                </a:solidFill>
              </a:rPr>
              <a:t>)</a:t>
            </a:r>
            <a:br>
              <a:rPr lang="es-ES" i="1" dirty="0" smtClean="0">
                <a:solidFill>
                  <a:schemeClr val="accent3">
                    <a:lumMod val="75000"/>
                  </a:schemeClr>
                </a:solidFill>
              </a:rPr>
            </a:br>
            <a:r>
              <a:rPr lang="es-ES" i="1" dirty="0" smtClean="0">
                <a:solidFill>
                  <a:schemeClr val="accent3">
                    <a:lumMod val="75000"/>
                  </a:schemeClr>
                </a:solidFill>
              </a:rPr>
              <a:t>&lt;Variable(Define un AKA y el tipo de Clase)</a:t>
            </a:r>
          </a:p>
          <a:p>
            <a:r>
              <a:rPr lang="es-ES" i="1" dirty="0" smtClean="0">
                <a:solidFill>
                  <a:schemeClr val="accent3">
                    <a:lumMod val="75000"/>
                  </a:schemeClr>
                </a:solidFill>
              </a:rPr>
              <a:t>“@{</a:t>
            </a:r>
            <a:r>
              <a:rPr lang="es-ES" i="1" dirty="0" err="1" smtClean="0">
                <a:solidFill>
                  <a:schemeClr val="accent3">
                    <a:lumMod val="75000"/>
                  </a:schemeClr>
                </a:solidFill>
              </a:rPr>
              <a:t>nameVariable.nameCampo</a:t>
            </a:r>
            <a:r>
              <a:rPr lang="es-ES" i="1" dirty="0" smtClean="0">
                <a:solidFill>
                  <a:schemeClr val="accent3">
                    <a:lumMod val="75000"/>
                  </a:schemeClr>
                </a:solidFill>
              </a:rPr>
              <a:t>}” (determina el dato que se </a:t>
            </a:r>
            <a:r>
              <a:rPr lang="es-ES" i="1" dirty="0" err="1" smtClean="0">
                <a:solidFill>
                  <a:schemeClr val="accent3">
                    <a:lumMod val="75000"/>
                  </a:schemeClr>
                </a:solidFill>
              </a:rPr>
              <a:t>bindea</a:t>
            </a:r>
            <a:r>
              <a:rPr lang="es-ES" i="1" dirty="0" smtClean="0">
                <a:solidFill>
                  <a:schemeClr val="accent3">
                    <a:lumMod val="75000"/>
                  </a:schemeClr>
                </a:solidFill>
              </a:rPr>
              <a:t>)</a:t>
            </a:r>
          </a:p>
          <a:p>
            <a:endParaRPr lang="es-ES" i="1" dirty="0">
              <a:solidFill>
                <a:schemeClr val="accent3">
                  <a:lumMod val="75000"/>
                </a:schemeClr>
              </a:solidFill>
            </a:endParaRPr>
          </a:p>
          <a:p>
            <a:endParaRPr lang="es-ES" i="1" dirty="0" smtClean="0">
              <a:solidFill>
                <a:schemeClr val="accent3">
                  <a:lumMod val="75000"/>
                </a:schemeClr>
              </a:solidFill>
            </a:endParaRPr>
          </a:p>
          <a:p>
            <a:r>
              <a:rPr lang="es-ES" dirty="0" smtClean="0"/>
              <a:t>2.- </a:t>
            </a:r>
            <a:r>
              <a:rPr lang="es-ES" dirty="0" err="1" smtClean="0"/>
              <a:t>Inflate</a:t>
            </a:r>
            <a:r>
              <a:rPr lang="es-ES" dirty="0" smtClean="0"/>
              <a:t> del </a:t>
            </a:r>
            <a:r>
              <a:rPr lang="es-ES" dirty="0" err="1" smtClean="0"/>
              <a:t>Layout</a:t>
            </a:r>
            <a:r>
              <a:rPr lang="es-ES" dirty="0" smtClean="0"/>
              <a:t>(el </a:t>
            </a:r>
            <a:r>
              <a:rPr lang="es-ES" dirty="0" err="1" smtClean="0"/>
              <a:t>xml</a:t>
            </a:r>
            <a:r>
              <a:rPr lang="es-ES" dirty="0" smtClean="0"/>
              <a:t> con la estructura comentada arriba)(se puede hacer de varias formas, ver proyecto)</a:t>
            </a:r>
          </a:p>
          <a:p>
            <a:endParaRPr lang="es-ES" dirty="0"/>
          </a:p>
          <a:p>
            <a:endParaRPr lang="es-ES" dirty="0" smtClean="0"/>
          </a:p>
          <a:p>
            <a:endParaRPr lang="es-ES" dirty="0" smtClean="0"/>
          </a:p>
          <a:p>
            <a:endParaRPr lang="es-ES" dirty="0" smtClean="0"/>
          </a:p>
          <a:p>
            <a:endParaRPr lang="es-ES" dirty="0" smtClean="0"/>
          </a:p>
          <a:p>
            <a:r>
              <a:rPr lang="es-ES" dirty="0" smtClean="0"/>
              <a:t>3.-</a:t>
            </a:r>
            <a:r>
              <a:rPr lang="es-ES" i="1" dirty="0" smtClean="0"/>
              <a:t>Seteo</a:t>
            </a:r>
            <a:r>
              <a:rPr lang="es-ES" dirty="0" smtClean="0"/>
              <a:t> de la instancia del </a:t>
            </a:r>
            <a:r>
              <a:rPr lang="es-ES" dirty="0" err="1" smtClean="0"/>
              <a:t>Type</a:t>
            </a:r>
            <a:r>
              <a:rPr lang="es-ES" dirty="0" smtClean="0"/>
              <a:t> especificado en &lt;data&gt; &lt;variable&gt; con la instancia creada de la clase:</a:t>
            </a:r>
          </a:p>
          <a:p>
            <a:endParaRPr lang="es-ES" dirty="0" smtClean="0"/>
          </a:p>
          <a:p>
            <a:endParaRPr lang="es-ES" dirty="0"/>
          </a:p>
          <a:p>
            <a:r>
              <a:rPr lang="es-ES" dirty="0" smtClean="0"/>
              <a:t>Este </a:t>
            </a:r>
            <a:r>
              <a:rPr lang="es-ES" i="1" dirty="0" err="1" smtClean="0"/>
              <a:t>seteo</a:t>
            </a:r>
            <a:r>
              <a:rPr lang="es-ES" dirty="0" smtClean="0"/>
              <a:t> se suele hacer a continuación del </a:t>
            </a:r>
            <a:r>
              <a:rPr lang="es-ES" dirty="0" err="1" smtClean="0"/>
              <a:t>inflate</a:t>
            </a:r>
            <a:r>
              <a:rPr lang="es-ES" dirty="0" smtClean="0"/>
              <a:t> de la vista</a:t>
            </a:r>
            <a:endParaRPr lang="es-ES" dirty="0"/>
          </a:p>
          <a:p>
            <a:endParaRPr lang="es-ES" dirty="0"/>
          </a:p>
          <a:p>
            <a:endParaRPr lang="es-ES" i="1" dirty="0">
              <a:solidFill>
                <a:schemeClr val="accent3">
                  <a:lumMod val="75000"/>
                </a:schemeClr>
              </a:solidFill>
            </a:endParaRPr>
          </a:p>
        </p:txBody>
      </p:sp>
      <p:pic>
        <p:nvPicPr>
          <p:cNvPr id="14" name="Picture 13"/>
          <p:cNvPicPr/>
          <p:nvPr/>
        </p:nvPicPr>
        <p:blipFill>
          <a:blip r:embed="rId2">
            <a:extLst>
              <a:ext uri="{28A0092B-C50C-407E-A947-70E740481C1C}">
                <a14:useLocalDpi xmlns:a14="http://schemas.microsoft.com/office/drawing/2010/main" val="0"/>
              </a:ext>
            </a:extLst>
          </a:blip>
          <a:srcRect/>
          <a:stretch>
            <a:fillRect/>
          </a:stretch>
        </p:blipFill>
        <p:spPr bwMode="auto">
          <a:xfrm>
            <a:off x="9136112" y="1403648"/>
            <a:ext cx="5486400" cy="2537460"/>
          </a:xfrm>
          <a:prstGeom prst="rect">
            <a:avLst/>
          </a:prstGeom>
          <a:noFill/>
          <a:ln>
            <a:noFill/>
          </a:ln>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472" y="4644008"/>
            <a:ext cx="657225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707341" y="7020272"/>
            <a:ext cx="6768752" cy="400110"/>
          </a:xfrm>
          <a:prstGeom prst="rect">
            <a:avLst/>
          </a:prstGeom>
          <a:solidFill>
            <a:schemeClr val="tx1">
              <a:lumMod val="65000"/>
              <a:lumOff val="35000"/>
            </a:schemeClr>
          </a:solidFill>
        </p:spPr>
        <p:txBody>
          <a:bodyPr vert="horz" wrap="square" rtlCol="0">
            <a:spAutoFit/>
          </a:bodyPr>
          <a:lstStyle/>
          <a:p>
            <a:r>
              <a:rPr lang="es-ES" sz="2000" dirty="0" err="1">
                <a:solidFill>
                  <a:schemeClr val="bg1">
                    <a:lumMod val="85000"/>
                  </a:schemeClr>
                </a:solidFill>
                <a:latin typeface="Arial" pitchFamily="34" charset="0"/>
                <a:cs typeface="Arial" pitchFamily="34" charset="0"/>
              </a:rPr>
              <a:t>Binding.setEmployee</a:t>
            </a:r>
            <a:r>
              <a:rPr lang="es-ES" sz="2000" dirty="0">
                <a:solidFill>
                  <a:schemeClr val="bg1">
                    <a:lumMod val="85000"/>
                  </a:schemeClr>
                </a:solidFill>
                <a:latin typeface="Arial" pitchFamily="34" charset="0"/>
                <a:cs typeface="Arial" pitchFamily="34" charset="0"/>
              </a:rPr>
              <a:t>(new </a:t>
            </a:r>
            <a:r>
              <a:rPr lang="es-ES" sz="2000" dirty="0" err="1">
                <a:solidFill>
                  <a:schemeClr val="bg1">
                    <a:lumMod val="85000"/>
                  </a:schemeClr>
                </a:solidFill>
                <a:latin typeface="Arial" pitchFamily="34" charset="0"/>
                <a:cs typeface="Arial" pitchFamily="34" charset="0"/>
              </a:rPr>
              <a:t>Employeee</a:t>
            </a:r>
            <a:r>
              <a:rPr lang="es-ES" sz="2000" dirty="0">
                <a:solidFill>
                  <a:schemeClr val="bg1">
                    <a:lumMod val="85000"/>
                  </a:schemeClr>
                </a:solidFill>
                <a:latin typeface="Arial" pitchFamily="34" charset="0"/>
                <a:cs typeface="Arial" pitchFamily="34" charset="0"/>
              </a:rPr>
              <a:t>(“paco”, “</a:t>
            </a:r>
            <a:r>
              <a:rPr lang="es-ES" sz="2000" dirty="0" err="1">
                <a:solidFill>
                  <a:schemeClr val="bg1">
                    <a:lumMod val="85000"/>
                  </a:schemeClr>
                </a:solidFill>
                <a:latin typeface="Arial" pitchFamily="34" charset="0"/>
                <a:cs typeface="Arial" pitchFamily="34" charset="0"/>
              </a:rPr>
              <a:t>julianez</a:t>
            </a:r>
            <a:r>
              <a:rPr lang="es-ES" sz="2000" dirty="0" smtClean="0">
                <a:solidFill>
                  <a:schemeClr val="bg1">
                    <a:lumMod val="85000"/>
                  </a:schemeClr>
                </a:solidFill>
                <a:latin typeface="Arial" pitchFamily="34" charset="0"/>
                <a:cs typeface="Arial" pitchFamily="34" charset="0"/>
              </a:rPr>
              <a:t>”);</a:t>
            </a:r>
            <a:endParaRPr lang="es-ES" sz="9000" dirty="0" smtClean="0">
              <a:solidFill>
                <a:schemeClr val="bg1">
                  <a:lumMod val="85000"/>
                </a:schemeClr>
              </a:solidFill>
            </a:endParaRPr>
          </a:p>
        </p:txBody>
      </p:sp>
    </p:spTree>
    <p:extLst>
      <p:ext uri="{BB962C8B-B14F-4D97-AF65-F5344CB8AC3E}">
        <p14:creationId xmlns:p14="http://schemas.microsoft.com/office/powerpoint/2010/main" val="16817005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6</a:t>
            </a:r>
            <a:endParaRPr lang="es-ES" dirty="0"/>
          </a:p>
        </p:txBody>
      </p:sp>
      <p:sp>
        <p:nvSpPr>
          <p:cNvPr id="3" name="Title 2"/>
          <p:cNvSpPr>
            <a:spLocks noGrp="1"/>
          </p:cNvSpPr>
          <p:nvPr>
            <p:ph type="title"/>
          </p:nvPr>
        </p:nvSpPr>
        <p:spPr/>
        <p:txBody>
          <a:bodyPr/>
          <a:lstStyle/>
          <a:p>
            <a:r>
              <a:rPr lang="es-ES" dirty="0"/>
              <a:t>Implementación </a:t>
            </a:r>
            <a:r>
              <a:rPr lang="es-ES" dirty="0" err="1"/>
              <a:t>DataBinding</a:t>
            </a:r>
            <a:r>
              <a:rPr lang="es-ES" dirty="0"/>
              <a:t> en </a:t>
            </a:r>
            <a:r>
              <a:rPr lang="es-ES" dirty="0" err="1"/>
              <a:t>Android</a:t>
            </a:r>
            <a:r>
              <a:rPr lang="es-ES" dirty="0"/>
              <a:t> </a:t>
            </a:r>
            <a:r>
              <a:rPr lang="es-ES" dirty="0" smtClean="0"/>
              <a:t>3/3</a:t>
            </a:r>
            <a:endParaRPr lang="es-ES" dirty="0"/>
          </a:p>
        </p:txBody>
      </p:sp>
      <p:sp>
        <p:nvSpPr>
          <p:cNvPr id="4" name="Text Placeholder 3"/>
          <p:cNvSpPr>
            <a:spLocks noGrp="1"/>
          </p:cNvSpPr>
          <p:nvPr>
            <p:ph type="body" sz="quarter" idx="10"/>
          </p:nvPr>
        </p:nvSpPr>
        <p:spPr/>
        <p:txBody>
          <a:bodyPr/>
          <a:lstStyle/>
          <a:p>
            <a:r>
              <a:rPr lang="es-ES" dirty="0" smtClean="0"/>
              <a:t>CÓDIGO FUENTE, entidades de datos</a:t>
            </a:r>
          </a:p>
          <a:p>
            <a:endParaRPr lang="es-ES" dirty="0"/>
          </a:p>
          <a:p>
            <a:r>
              <a:rPr lang="es-ES" dirty="0" smtClean="0"/>
              <a:t>Ahora en función del tipo de </a:t>
            </a:r>
            <a:r>
              <a:rPr lang="es-ES" dirty="0" err="1" smtClean="0"/>
              <a:t>Binding</a:t>
            </a:r>
            <a:r>
              <a:rPr lang="es-ES" dirty="0" smtClean="0"/>
              <a:t> que queramos implementar tendremos que seguir una de las dos posibles vías de implementación.</a:t>
            </a:r>
          </a:p>
          <a:p>
            <a:endParaRPr lang="es-ES" i="1" dirty="0">
              <a:solidFill>
                <a:schemeClr val="accent3">
                  <a:lumMod val="75000"/>
                </a:schemeClr>
              </a:solidFill>
            </a:endParaRPr>
          </a:p>
          <a:p>
            <a:r>
              <a:rPr lang="es-ES" b="1" i="1" dirty="0" err="1" smtClean="0">
                <a:solidFill>
                  <a:schemeClr val="accent3">
                    <a:lumMod val="75000"/>
                  </a:schemeClr>
                </a:solidFill>
              </a:rPr>
              <a:t>OneWay</a:t>
            </a:r>
            <a:r>
              <a:rPr lang="es-ES" b="1" i="1" dirty="0" smtClean="0">
                <a:solidFill>
                  <a:schemeClr val="accent3">
                    <a:lumMod val="75000"/>
                  </a:schemeClr>
                </a:solidFill>
              </a:rPr>
              <a:t>:</a:t>
            </a:r>
          </a:p>
          <a:p>
            <a:r>
              <a:rPr lang="es-ES" i="1" dirty="0" smtClean="0">
                <a:solidFill>
                  <a:schemeClr val="accent3">
                    <a:lumMod val="75000"/>
                  </a:schemeClr>
                </a:solidFill>
              </a:rPr>
              <a:t>Se hace mediante un </a:t>
            </a:r>
            <a:r>
              <a:rPr lang="es-ES" i="1" dirty="0" err="1" smtClean="0">
                <a:solidFill>
                  <a:schemeClr val="accent3">
                    <a:lumMod val="75000"/>
                  </a:schemeClr>
                </a:solidFill>
              </a:rPr>
              <a:t>Bean</a:t>
            </a:r>
            <a:r>
              <a:rPr lang="es-ES" i="1" dirty="0" smtClean="0">
                <a:solidFill>
                  <a:schemeClr val="accent3">
                    <a:lumMod val="75000"/>
                  </a:schemeClr>
                </a:solidFill>
              </a:rPr>
              <a:t>/Pojo </a:t>
            </a:r>
            <a:r>
              <a:rPr lang="es-ES" i="1" dirty="0" err="1" smtClean="0">
                <a:solidFill>
                  <a:schemeClr val="accent3">
                    <a:lumMod val="75000"/>
                  </a:schemeClr>
                </a:solidFill>
              </a:rPr>
              <a:t>estandar</a:t>
            </a:r>
            <a:r>
              <a:rPr lang="es-ES" i="1" dirty="0" smtClean="0">
                <a:solidFill>
                  <a:schemeClr val="accent3">
                    <a:lumMod val="75000"/>
                  </a:schemeClr>
                </a:solidFill>
              </a:rPr>
              <a:t>, sólo se necesita que el campo </a:t>
            </a:r>
            <a:r>
              <a:rPr lang="es-ES" i="1" dirty="0" err="1" smtClean="0">
                <a:solidFill>
                  <a:schemeClr val="accent3">
                    <a:lumMod val="75000"/>
                  </a:schemeClr>
                </a:solidFill>
              </a:rPr>
              <a:t>bindeado</a:t>
            </a:r>
            <a:r>
              <a:rPr lang="es-ES" i="1" dirty="0" smtClean="0">
                <a:solidFill>
                  <a:schemeClr val="accent3">
                    <a:lumMod val="75000"/>
                  </a:schemeClr>
                </a:solidFill>
              </a:rPr>
              <a:t> tenga un </a:t>
            </a:r>
            <a:r>
              <a:rPr lang="es-ES" i="1" dirty="0" err="1" smtClean="0">
                <a:solidFill>
                  <a:schemeClr val="accent3">
                    <a:lumMod val="75000"/>
                  </a:schemeClr>
                </a:solidFill>
              </a:rPr>
              <a:t>getField</a:t>
            </a:r>
            <a:r>
              <a:rPr lang="es-ES" i="1" dirty="0" smtClean="0">
                <a:solidFill>
                  <a:schemeClr val="accent3">
                    <a:lumMod val="75000"/>
                  </a:schemeClr>
                </a:solidFill>
              </a:rPr>
              <a:t>() y se le referencia en el XML a través de su nombre en minúsculas </a:t>
            </a:r>
            <a:r>
              <a:rPr lang="es-ES" i="1" dirty="0" smtClean="0">
                <a:solidFill>
                  <a:schemeClr val="accent3">
                    <a:lumMod val="75000"/>
                  </a:schemeClr>
                </a:solidFill>
                <a:sym typeface="Wingdings" pitchFamily="2" charset="2"/>
              </a:rPr>
              <a:t> </a:t>
            </a:r>
            <a:r>
              <a:rPr lang="es-ES" i="1" dirty="0" err="1" smtClean="0">
                <a:solidFill>
                  <a:schemeClr val="accent3">
                    <a:lumMod val="75000"/>
                  </a:schemeClr>
                </a:solidFill>
                <a:sym typeface="Wingdings" pitchFamily="2" charset="2"/>
              </a:rPr>
              <a:t>android:text</a:t>
            </a:r>
            <a:r>
              <a:rPr lang="es-ES" i="1" dirty="0" smtClean="0">
                <a:solidFill>
                  <a:schemeClr val="accent3">
                    <a:lumMod val="75000"/>
                  </a:schemeClr>
                </a:solidFill>
                <a:sym typeface="Wingdings" pitchFamily="2" charset="2"/>
              </a:rPr>
              <a:t>=“@{</a:t>
            </a:r>
            <a:r>
              <a:rPr lang="es-ES" i="1" dirty="0" err="1" smtClean="0">
                <a:solidFill>
                  <a:schemeClr val="accent3">
                    <a:lumMod val="75000"/>
                  </a:schemeClr>
                </a:solidFill>
                <a:sym typeface="Wingdings" pitchFamily="2" charset="2"/>
              </a:rPr>
              <a:t>myOneWayPojo.field</a:t>
            </a:r>
            <a:r>
              <a:rPr lang="es-ES" i="1" dirty="0" smtClean="0">
                <a:solidFill>
                  <a:schemeClr val="accent3">
                    <a:lumMod val="75000"/>
                  </a:schemeClr>
                </a:solidFill>
                <a:sym typeface="Wingdings" pitchFamily="2" charset="2"/>
              </a:rPr>
              <a:t>}”</a:t>
            </a:r>
          </a:p>
          <a:p>
            <a:endParaRPr lang="es-ES" i="1" dirty="0">
              <a:solidFill>
                <a:schemeClr val="accent3">
                  <a:lumMod val="75000"/>
                </a:schemeClr>
              </a:solidFill>
              <a:sym typeface="Wingdings" pitchFamily="2" charset="2"/>
            </a:endParaRPr>
          </a:p>
          <a:p>
            <a:r>
              <a:rPr lang="es-ES" b="1" i="1" dirty="0" err="1" smtClean="0">
                <a:solidFill>
                  <a:schemeClr val="accent3">
                    <a:lumMod val="75000"/>
                  </a:schemeClr>
                </a:solidFill>
                <a:sym typeface="Wingdings" pitchFamily="2" charset="2"/>
              </a:rPr>
              <a:t>TwoWays</a:t>
            </a:r>
            <a:r>
              <a:rPr lang="es-ES" b="1" i="1" dirty="0" smtClean="0">
                <a:solidFill>
                  <a:schemeClr val="accent3">
                    <a:lumMod val="75000"/>
                  </a:schemeClr>
                </a:solidFill>
                <a:sym typeface="Wingdings" pitchFamily="2" charset="2"/>
              </a:rPr>
              <a:t>:</a:t>
            </a:r>
          </a:p>
          <a:p>
            <a:r>
              <a:rPr lang="es-ES" i="1" dirty="0" smtClean="0">
                <a:solidFill>
                  <a:schemeClr val="accent3">
                    <a:lumMod val="75000"/>
                  </a:schemeClr>
                </a:solidFill>
                <a:sym typeface="Wingdings" pitchFamily="2" charset="2"/>
              </a:rPr>
              <a:t>1.-El </a:t>
            </a:r>
            <a:r>
              <a:rPr lang="es-ES" i="1" dirty="0" err="1" smtClean="0">
                <a:solidFill>
                  <a:schemeClr val="accent3">
                    <a:lumMod val="75000"/>
                  </a:schemeClr>
                </a:solidFill>
              </a:rPr>
              <a:t>Bean</a:t>
            </a:r>
            <a:r>
              <a:rPr lang="es-ES" i="1" dirty="0" smtClean="0">
                <a:solidFill>
                  <a:schemeClr val="accent3">
                    <a:lumMod val="75000"/>
                  </a:schemeClr>
                </a:solidFill>
              </a:rPr>
              <a:t>/Pojo necesita extender de </a:t>
            </a:r>
            <a:r>
              <a:rPr lang="es-ES" i="1" dirty="0" err="1" smtClean="0">
                <a:solidFill>
                  <a:schemeClr val="accent3">
                    <a:lumMod val="75000"/>
                  </a:schemeClr>
                </a:solidFill>
              </a:rPr>
              <a:t>BaseObservable</a:t>
            </a:r>
            <a:endParaRPr lang="es-ES" i="1" dirty="0" smtClean="0">
              <a:solidFill>
                <a:schemeClr val="accent3">
                  <a:lumMod val="75000"/>
                </a:schemeClr>
              </a:solidFill>
            </a:endParaRPr>
          </a:p>
          <a:p>
            <a:r>
              <a:rPr lang="es-ES" i="1" dirty="0" smtClean="0">
                <a:solidFill>
                  <a:schemeClr val="accent3">
                    <a:lumMod val="75000"/>
                  </a:schemeClr>
                </a:solidFill>
              </a:rPr>
              <a:t>2.-Poner la anotación @</a:t>
            </a:r>
            <a:r>
              <a:rPr lang="es-ES" i="1" dirty="0" err="1" smtClean="0">
                <a:solidFill>
                  <a:schemeClr val="accent3">
                    <a:lumMod val="75000"/>
                  </a:schemeClr>
                </a:solidFill>
              </a:rPr>
              <a:t>Bindable</a:t>
            </a:r>
            <a:r>
              <a:rPr lang="es-ES" i="1" dirty="0" smtClean="0">
                <a:solidFill>
                  <a:schemeClr val="accent3">
                    <a:lumMod val="75000"/>
                  </a:schemeClr>
                </a:solidFill>
              </a:rPr>
              <a:t> al </a:t>
            </a:r>
            <a:r>
              <a:rPr lang="es-ES" i="1" dirty="0" err="1" smtClean="0">
                <a:solidFill>
                  <a:schemeClr val="accent3">
                    <a:lumMod val="75000"/>
                  </a:schemeClr>
                </a:solidFill>
              </a:rPr>
              <a:t>get</a:t>
            </a:r>
            <a:r>
              <a:rPr lang="es-ES" i="1" dirty="0" smtClean="0">
                <a:solidFill>
                  <a:schemeClr val="accent3">
                    <a:lumMod val="75000"/>
                  </a:schemeClr>
                </a:solidFill>
              </a:rPr>
              <a:t> del Campo</a:t>
            </a:r>
          </a:p>
          <a:p>
            <a:r>
              <a:rPr lang="es-ES" i="1" dirty="0" smtClean="0">
                <a:solidFill>
                  <a:schemeClr val="accent3">
                    <a:lumMod val="75000"/>
                  </a:schemeClr>
                </a:solidFill>
              </a:rPr>
              <a:t>3.-En los </a:t>
            </a:r>
            <a:r>
              <a:rPr lang="es-ES" i="1" dirty="0" err="1" smtClean="0">
                <a:solidFill>
                  <a:schemeClr val="accent3">
                    <a:lumMod val="75000"/>
                  </a:schemeClr>
                </a:solidFill>
              </a:rPr>
              <a:t>setCampo</a:t>
            </a:r>
            <a:r>
              <a:rPr lang="es-ES" i="1" dirty="0" smtClean="0">
                <a:solidFill>
                  <a:schemeClr val="accent3">
                    <a:lumMod val="75000"/>
                  </a:schemeClr>
                </a:solidFill>
              </a:rPr>
              <a:t> se debe llamar  al </a:t>
            </a:r>
            <a:r>
              <a:rPr lang="es-ES" i="1" dirty="0" err="1" smtClean="0">
                <a:solidFill>
                  <a:schemeClr val="accent3">
                    <a:lumMod val="75000"/>
                  </a:schemeClr>
                </a:solidFill>
              </a:rPr>
              <a:t>notifyPropertyChanged</a:t>
            </a:r>
            <a:r>
              <a:rPr lang="es-ES" i="1" dirty="0" smtClean="0">
                <a:solidFill>
                  <a:schemeClr val="accent3">
                    <a:lumMod val="75000"/>
                  </a:schemeClr>
                </a:solidFill>
              </a:rPr>
              <a:t> </a:t>
            </a:r>
            <a:r>
              <a:rPr lang="es-ES" i="1" dirty="0" err="1" smtClean="0">
                <a:solidFill>
                  <a:schemeClr val="accent3">
                    <a:lumMod val="75000"/>
                  </a:schemeClr>
                </a:solidFill>
              </a:rPr>
              <a:t>pasandole</a:t>
            </a:r>
            <a:r>
              <a:rPr lang="es-ES" i="1" dirty="0" smtClean="0">
                <a:solidFill>
                  <a:schemeClr val="accent3">
                    <a:lumMod val="75000"/>
                  </a:schemeClr>
                </a:solidFill>
              </a:rPr>
              <a:t> la variable BR correspondiente a ese campo.</a:t>
            </a:r>
          </a:p>
          <a:p>
            <a:r>
              <a:rPr lang="es-ES" i="1" dirty="0" smtClean="0">
                <a:solidFill>
                  <a:schemeClr val="accent3">
                    <a:lumMod val="75000"/>
                  </a:schemeClr>
                </a:solidFill>
              </a:rPr>
              <a:t>4.-Llamada al </a:t>
            </a:r>
            <a:r>
              <a:rPr lang="es-ES" i="1" dirty="0" err="1" smtClean="0">
                <a:solidFill>
                  <a:schemeClr val="accent3">
                    <a:lumMod val="75000"/>
                  </a:schemeClr>
                </a:solidFill>
              </a:rPr>
              <a:t>nofify</a:t>
            </a:r>
            <a:r>
              <a:rPr lang="es-ES" i="1" dirty="0" smtClean="0">
                <a:solidFill>
                  <a:schemeClr val="accent3">
                    <a:lumMod val="75000"/>
                  </a:schemeClr>
                </a:solidFill>
              </a:rPr>
              <a:t> desde el evento correspondiente a la propiedad(esto una de las contras y requiere una </a:t>
            </a:r>
            <a:r>
              <a:rPr lang="es-ES" i="1" dirty="0" err="1" smtClean="0">
                <a:solidFill>
                  <a:schemeClr val="accent3">
                    <a:lumMod val="75000"/>
                  </a:schemeClr>
                </a:solidFill>
              </a:rPr>
              <a:t>explicaión</a:t>
            </a:r>
            <a:r>
              <a:rPr lang="es-ES" i="1" dirty="0" smtClean="0">
                <a:solidFill>
                  <a:schemeClr val="accent3">
                    <a:lumMod val="75000"/>
                  </a:schemeClr>
                </a:solidFill>
              </a:rPr>
              <a:t> </a:t>
            </a:r>
            <a:r>
              <a:rPr lang="es-ES" i="1" dirty="0" err="1" smtClean="0">
                <a:solidFill>
                  <a:schemeClr val="accent3">
                    <a:lumMod val="75000"/>
                  </a:schemeClr>
                </a:solidFill>
              </a:rPr>
              <a:t>aprte</a:t>
            </a:r>
            <a:r>
              <a:rPr lang="es-ES" i="1" dirty="0" smtClean="0">
                <a:solidFill>
                  <a:schemeClr val="accent3">
                    <a:lumMod val="75000"/>
                  </a:schemeClr>
                </a:solidFill>
              </a:rPr>
              <a:t>).</a:t>
            </a:r>
          </a:p>
          <a:p>
            <a:endParaRPr lang="es-ES" i="1" dirty="0">
              <a:solidFill>
                <a:schemeClr val="accent3">
                  <a:lumMod val="75000"/>
                </a:schemeClr>
              </a:solidFill>
            </a:endParaRPr>
          </a:p>
          <a:p>
            <a:r>
              <a:rPr lang="es-ES" b="1" i="1" dirty="0" err="1" smtClean="0">
                <a:solidFill>
                  <a:schemeClr val="accent3">
                    <a:lumMod val="75000"/>
                  </a:schemeClr>
                </a:solidFill>
                <a:sym typeface="Wingdings" pitchFamily="2" charset="2"/>
              </a:rPr>
              <a:t>ObservableTypes</a:t>
            </a:r>
            <a:endParaRPr lang="es-ES" b="1" i="1" dirty="0" smtClean="0">
              <a:solidFill>
                <a:schemeClr val="accent3">
                  <a:lumMod val="75000"/>
                </a:schemeClr>
              </a:solidFill>
              <a:sym typeface="Wingdings" pitchFamily="2" charset="2"/>
            </a:endParaRPr>
          </a:p>
          <a:p>
            <a:r>
              <a:rPr lang="es-ES" i="1" dirty="0" smtClean="0">
                <a:solidFill>
                  <a:schemeClr val="accent3">
                    <a:lumMod val="75000"/>
                  </a:schemeClr>
                </a:solidFill>
                <a:sym typeface="Wingdings" pitchFamily="2" charset="2"/>
              </a:rPr>
              <a:t>-</a:t>
            </a:r>
            <a:r>
              <a:rPr lang="es-ES" i="1" dirty="0" smtClean="0">
                <a:solidFill>
                  <a:schemeClr val="accent3">
                    <a:lumMod val="75000"/>
                  </a:schemeClr>
                </a:solidFill>
                <a:sym typeface="Wingdings" pitchFamily="2" charset="2"/>
              </a:rPr>
              <a:t>En </a:t>
            </a:r>
            <a:r>
              <a:rPr lang="es-ES" i="1" dirty="0" err="1" smtClean="0">
                <a:solidFill>
                  <a:schemeClr val="accent3">
                    <a:lumMod val="75000"/>
                  </a:schemeClr>
                </a:solidFill>
                <a:sym typeface="Wingdings" pitchFamily="2" charset="2"/>
              </a:rPr>
              <a:t>ppio</a:t>
            </a:r>
            <a:r>
              <a:rPr lang="es-ES" i="1" dirty="0" smtClean="0">
                <a:solidFill>
                  <a:schemeClr val="accent3">
                    <a:lumMod val="75000"/>
                  </a:schemeClr>
                </a:solidFill>
                <a:sym typeface="Wingdings" pitchFamily="2" charset="2"/>
              </a:rPr>
              <a:t> deberían tratarse de un campo 2ways sin tener q implementarle nada, aunque es muy posible que el paso 4.-en este caso </a:t>
            </a:r>
            <a:r>
              <a:rPr lang="es-ES" i="1" dirty="0" err="1" smtClean="0">
                <a:solidFill>
                  <a:schemeClr val="accent3">
                    <a:lumMod val="75000"/>
                  </a:schemeClr>
                </a:solidFill>
                <a:sym typeface="Wingdings" pitchFamily="2" charset="2"/>
              </a:rPr>
              <a:t>tambien</a:t>
            </a:r>
            <a:r>
              <a:rPr lang="es-ES" i="1" dirty="0" smtClean="0">
                <a:solidFill>
                  <a:schemeClr val="accent3">
                    <a:lumMod val="75000"/>
                  </a:schemeClr>
                </a:solidFill>
                <a:sym typeface="Wingdings" pitchFamily="2" charset="2"/>
              </a:rPr>
              <a:t> sea necesario</a:t>
            </a:r>
            <a:r>
              <a:rPr lang="es-ES" i="1" dirty="0" smtClean="0">
                <a:solidFill>
                  <a:schemeClr val="accent3">
                    <a:lumMod val="75000"/>
                  </a:schemeClr>
                </a:solidFill>
                <a:sym typeface="Wingdings" pitchFamily="2" charset="2"/>
              </a:rPr>
              <a:t>. No los he comprobado.</a:t>
            </a:r>
            <a:endParaRPr lang="es-ES" i="1" dirty="0">
              <a:solidFill>
                <a:schemeClr val="accent3">
                  <a:lumMod val="75000"/>
                </a:schemeClr>
              </a:solidFill>
              <a:sym typeface="Wingdings" pitchFamily="2" charset="2"/>
            </a:endParaRPr>
          </a:p>
          <a:p>
            <a:endParaRPr lang="es-ES" i="1" dirty="0" smtClean="0">
              <a:solidFill>
                <a:schemeClr val="accent3">
                  <a:lumMod val="75000"/>
                </a:schemeClr>
              </a:solidFill>
            </a:endParaRPr>
          </a:p>
          <a:p>
            <a:endParaRPr lang="es-ES" i="1" dirty="0">
              <a:solidFill>
                <a:schemeClr val="accent3">
                  <a:lumMod val="75000"/>
                </a:schemeClr>
              </a:solidFill>
            </a:endParaRPr>
          </a:p>
        </p:txBody>
      </p:sp>
    </p:spTree>
    <p:extLst>
      <p:ext uri="{BB962C8B-B14F-4D97-AF65-F5344CB8AC3E}">
        <p14:creationId xmlns:p14="http://schemas.microsoft.com/office/powerpoint/2010/main" val="12622172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7</a:t>
            </a:r>
            <a:endParaRPr lang="es-ES" dirty="0"/>
          </a:p>
        </p:txBody>
      </p:sp>
      <p:sp>
        <p:nvSpPr>
          <p:cNvPr id="3" name="Title 2"/>
          <p:cNvSpPr>
            <a:spLocks noGrp="1"/>
          </p:cNvSpPr>
          <p:nvPr>
            <p:ph type="title"/>
          </p:nvPr>
        </p:nvSpPr>
        <p:spPr/>
        <p:txBody>
          <a:bodyPr/>
          <a:lstStyle/>
          <a:p>
            <a:r>
              <a:rPr lang="es-ES" dirty="0" smtClean="0"/>
              <a:t>Otros juguetes de Data </a:t>
            </a:r>
            <a:r>
              <a:rPr lang="es-ES" dirty="0" err="1" smtClean="0"/>
              <a:t>Binding</a:t>
            </a:r>
            <a:endParaRPr lang="es-ES" dirty="0"/>
          </a:p>
        </p:txBody>
      </p:sp>
      <p:sp>
        <p:nvSpPr>
          <p:cNvPr id="4" name="Text Placeholder 3"/>
          <p:cNvSpPr>
            <a:spLocks noGrp="1"/>
          </p:cNvSpPr>
          <p:nvPr>
            <p:ph type="body" sz="quarter" idx="10"/>
          </p:nvPr>
        </p:nvSpPr>
        <p:spPr/>
        <p:txBody>
          <a:bodyPr/>
          <a:lstStyle/>
          <a:p>
            <a:endParaRPr lang="es-ES" dirty="0" smtClean="0"/>
          </a:p>
          <a:p>
            <a:r>
              <a:rPr lang="es-ES" b="1" dirty="0" smtClean="0"/>
              <a:t>Manejo de Eventos(es </a:t>
            </a:r>
            <a:r>
              <a:rPr lang="es-ES" dirty="0" smtClean="0"/>
              <a:t>posible </a:t>
            </a:r>
            <a:r>
              <a:rPr lang="es-ES" dirty="0" err="1" smtClean="0"/>
              <a:t>Bindear</a:t>
            </a:r>
            <a:r>
              <a:rPr lang="es-ES" dirty="0" smtClean="0"/>
              <a:t> </a:t>
            </a:r>
            <a:r>
              <a:rPr lang="es-ES" dirty="0" err="1" smtClean="0"/>
              <a:t>listener</a:t>
            </a:r>
            <a:r>
              <a:rPr lang="es-ES" dirty="0" smtClean="0"/>
              <a:t>, esto ya es un puntazo)</a:t>
            </a:r>
          </a:p>
          <a:p>
            <a:r>
              <a:rPr lang="es-ES" dirty="0" smtClean="0"/>
              <a:t>(ver el ejemplo del </a:t>
            </a:r>
            <a:r>
              <a:rPr lang="es-ES" dirty="0" err="1" smtClean="0"/>
              <a:t>CheckBox</a:t>
            </a:r>
            <a:r>
              <a:rPr lang="es-ES" dirty="0" smtClean="0"/>
              <a:t>)</a:t>
            </a:r>
          </a:p>
          <a:p>
            <a:endParaRPr lang="es-ES" dirty="0"/>
          </a:p>
          <a:p>
            <a:r>
              <a:rPr lang="es-ES" b="1" dirty="0" smtClean="0"/>
              <a:t>@</a:t>
            </a:r>
            <a:r>
              <a:rPr lang="es-ES" b="1" dirty="0" err="1" smtClean="0"/>
              <a:t>Binding</a:t>
            </a:r>
            <a:r>
              <a:rPr lang="es-ES" b="1" dirty="0" smtClean="0"/>
              <a:t> </a:t>
            </a:r>
            <a:r>
              <a:rPr lang="es-ES" b="1" dirty="0" err="1" smtClean="0"/>
              <a:t>Adapter</a:t>
            </a:r>
            <a:r>
              <a:rPr lang="es-ES" dirty="0" err="1" smtClean="0"/>
              <a:t>s</a:t>
            </a:r>
            <a:r>
              <a:rPr lang="es-ES" dirty="0" smtClean="0"/>
              <a:t> (facilitado el uso de patrón </a:t>
            </a:r>
            <a:r>
              <a:rPr lang="es-ES" dirty="0" err="1" smtClean="0"/>
              <a:t>command</a:t>
            </a:r>
            <a:r>
              <a:rPr lang="es-ES" dirty="0" smtClean="0"/>
              <a:t>)</a:t>
            </a:r>
          </a:p>
          <a:p>
            <a:r>
              <a:rPr lang="es-ES" dirty="0" smtClean="0"/>
              <a:t>Son métodos </a:t>
            </a:r>
            <a:r>
              <a:rPr lang="es-ES" dirty="0" err="1" smtClean="0"/>
              <a:t>staticos</a:t>
            </a:r>
            <a:r>
              <a:rPr lang="es-ES" dirty="0" smtClean="0"/>
              <a:t> que ayudan de más </a:t>
            </a:r>
            <a:r>
              <a:rPr lang="es-ES" dirty="0" smtClean="0">
                <a:sym typeface="Wingdings" pitchFamily="2" charset="2"/>
              </a:rPr>
              <a:t></a:t>
            </a:r>
            <a:endParaRPr lang="es-ES" dirty="0" smtClean="0"/>
          </a:p>
          <a:p>
            <a:endParaRPr lang="es-ES" dirty="0"/>
          </a:p>
          <a:p>
            <a:endParaRPr lang="es-ES" dirty="0" smtClean="0"/>
          </a:p>
          <a:p>
            <a:endParaRPr lang="es-ES" dirty="0"/>
          </a:p>
          <a:p>
            <a:endParaRPr lang="es-ES" dirty="0" smtClean="0"/>
          </a:p>
          <a:p>
            <a:endParaRPr lang="es-ES" dirty="0"/>
          </a:p>
          <a:p>
            <a:r>
              <a:rPr lang="es-ES" b="1" dirty="0" smtClean="0"/>
              <a:t>Uso </a:t>
            </a:r>
            <a:r>
              <a:rPr lang="es-ES" b="1" dirty="0" smtClean="0"/>
              <a:t>de funciones </a:t>
            </a:r>
            <a:r>
              <a:rPr lang="es-ES" dirty="0" smtClean="0"/>
              <a:t>directamente en el XML(</a:t>
            </a:r>
            <a:r>
              <a:rPr lang="es-ES" dirty="0" err="1" smtClean="0"/>
              <a:t>Util.Mayusqlizar</a:t>
            </a:r>
            <a:r>
              <a:rPr lang="es-ES" dirty="0" smtClean="0"/>
              <a:t>())</a:t>
            </a:r>
          </a:p>
          <a:p>
            <a:endParaRPr lang="es-ES" dirty="0" smtClean="0"/>
          </a:p>
          <a:p>
            <a:r>
              <a:rPr lang="es-ES" b="1" dirty="0" err="1" smtClean="0"/>
              <a:t>Expression</a:t>
            </a:r>
            <a:r>
              <a:rPr lang="es-ES" b="1" dirty="0" smtClean="0"/>
              <a:t> </a:t>
            </a:r>
            <a:r>
              <a:rPr lang="es-ES" b="1" dirty="0" err="1" smtClean="0"/>
              <a:t>Language</a:t>
            </a:r>
            <a:r>
              <a:rPr lang="es-ES" b="1" dirty="0" smtClean="0"/>
              <a:t> </a:t>
            </a:r>
            <a:r>
              <a:rPr lang="es-ES" dirty="0" smtClean="0"/>
              <a:t>(yo no lo usaría de más, ya que si nos canteamos estamos pasando lógica de negocio a la UI).</a:t>
            </a: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1359248" y="6228184"/>
            <a:ext cx="5486400" cy="2286000"/>
          </a:xfrm>
          <a:prstGeom prst="rect">
            <a:avLst/>
          </a:prstGeom>
          <a:noFill/>
          <a:ln>
            <a:noFill/>
          </a:ln>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888" y="6228184"/>
            <a:ext cx="583882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4723" y="2771800"/>
            <a:ext cx="5112568" cy="2133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119888" y="7308304"/>
            <a:ext cx="4896544" cy="830997"/>
          </a:xfrm>
          <a:prstGeom prst="rect">
            <a:avLst/>
          </a:prstGeom>
        </p:spPr>
        <p:txBody>
          <a:bodyPr vert="horz" wrap="square" rtlCol="0">
            <a:spAutoFit/>
          </a:bodyPr>
          <a:lstStyle/>
          <a:p>
            <a:pPr algn="l"/>
            <a:r>
              <a:rPr lang="es-ES" sz="1600" dirty="0" smtClean="0">
                <a:solidFill>
                  <a:srgbClr val="11A5FF"/>
                </a:solidFill>
              </a:rPr>
              <a:t>Para implementar esta solución,  lo suyo sería un modelo que tenga un campo calculado que determine la visibilidad, aunque es muy atrayente</a:t>
            </a:r>
          </a:p>
        </p:txBody>
      </p:sp>
      <p:pic>
        <p:nvPicPr>
          <p:cNvPr id="2052" name="Picture 4" descr="G:\bindinadap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5232" y="3330711"/>
            <a:ext cx="6102350"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88056"/>
      </p:ext>
    </p:extLst>
  </p:cSld>
  <p:clrMapOvr>
    <a:masterClrMapping/>
  </p:clrMapOvr>
  <p:timing>
    <p:tnLst>
      <p:par>
        <p:cTn id="1" dur="indefinite" restart="never" nodeType="tmRoot"/>
      </p:par>
    </p:tnLst>
  </p:timing>
</p:sld>
</file>

<file path=ppt/theme/theme1.xml><?xml version="1.0" encoding="utf-8"?>
<a:theme xmlns:a="http://schemas.openxmlformats.org/drawingml/2006/main" name="GGG_corporativa_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a:lstStyle>
        <a:defPPr>
          <a:defRPr sz="9000" dirty="0" smtClean="0">
            <a:solidFill>
              <a:srgbClr val="11A5FF"/>
            </a:soli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GGG_corporativa_2014</Template>
  <TotalTime>10149</TotalTime>
  <Words>1302</Words>
  <Application>Microsoft Office PowerPoint</Application>
  <PresentationFormat>Custom</PresentationFormat>
  <Paragraphs>142</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GGG_corporativa_2014</vt:lpstr>
      <vt:lpstr>Taller de Binding</vt:lpstr>
      <vt:lpstr>Vamos a ver que nos ofrece el Bindeo de datos</vt:lpstr>
      <vt:lpstr>¿Que es el Data Binding?</vt:lpstr>
      <vt:lpstr>Pros y Contras</vt:lpstr>
      <vt:lpstr>Cuando usar DataBinding</vt:lpstr>
      <vt:lpstr>Implementación DataBinding en Android 1/3</vt:lpstr>
      <vt:lpstr>Implementación DataBinding en Android 2/3</vt:lpstr>
      <vt:lpstr>Implementación DataBinding en Android 3/3</vt:lpstr>
      <vt:lpstr>Otros juguetes de Data Binding</vt:lpstr>
      <vt:lpstr>Caminando hacia MVVM</vt:lpstr>
      <vt:lpstr>Conclusiones </vt:lpstr>
      <vt:lpstr>Proyecto de Ejemplo</vt:lpstr>
      <vt:lpstr>Patron Command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BaseMVPApp</dc:title>
  <dc:creator>Alberto Znias Sagev</dc:creator>
  <cp:lastModifiedBy>Alberto Znias Sagev</cp:lastModifiedBy>
  <cp:revision>42</cp:revision>
  <dcterms:created xsi:type="dcterms:W3CDTF">2015-05-11T10:48:47Z</dcterms:created>
  <dcterms:modified xsi:type="dcterms:W3CDTF">2015-10-14T08:04:17Z</dcterms:modified>
</cp:coreProperties>
</file>